
<file path=[Content_Types].xml><?xml version="1.0" encoding="utf-8"?>
<Types xmlns="http://schemas.openxmlformats.org/package/2006/content-types">
  <Default Extension="png" ContentType="image/png"/>
  <Default Extension="jpeg" ContentType="image/jpeg"/>
  <Default Extension="webp" ContentType="image/webp"/>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79"/>
  </p:notesMasterIdLst>
  <p:sldIdLst>
    <p:sldId id="256" r:id="rId2"/>
    <p:sldId id="257" r:id="rId3"/>
    <p:sldId id="258" r:id="rId4"/>
    <p:sldId id="1939" r:id="rId5"/>
    <p:sldId id="1937" r:id="rId6"/>
    <p:sldId id="259" r:id="rId7"/>
    <p:sldId id="1938" r:id="rId8"/>
    <p:sldId id="261" r:id="rId9"/>
    <p:sldId id="1942" r:id="rId10"/>
    <p:sldId id="1941" r:id="rId11"/>
    <p:sldId id="262" r:id="rId12"/>
    <p:sldId id="1940" r:id="rId13"/>
    <p:sldId id="1944" r:id="rId14"/>
    <p:sldId id="1876" r:id="rId15"/>
    <p:sldId id="1878" r:id="rId16"/>
    <p:sldId id="1879" r:id="rId17"/>
    <p:sldId id="329" r:id="rId18"/>
    <p:sldId id="1905" r:id="rId19"/>
    <p:sldId id="1909" r:id="rId20"/>
    <p:sldId id="1912" r:id="rId21"/>
    <p:sldId id="342" r:id="rId22"/>
    <p:sldId id="1936" r:id="rId23"/>
    <p:sldId id="1927" r:id="rId24"/>
    <p:sldId id="1935" r:id="rId25"/>
    <p:sldId id="1929" r:id="rId26"/>
    <p:sldId id="276" r:id="rId27"/>
    <p:sldId id="277" r:id="rId28"/>
    <p:sldId id="1963" r:id="rId29"/>
    <p:sldId id="1964" r:id="rId30"/>
    <p:sldId id="1928" r:id="rId31"/>
    <p:sldId id="1932" r:id="rId32"/>
    <p:sldId id="1930" r:id="rId33"/>
    <p:sldId id="1931" r:id="rId34"/>
    <p:sldId id="1943" r:id="rId35"/>
    <p:sldId id="263" r:id="rId36"/>
    <p:sldId id="1945" r:id="rId37"/>
    <p:sldId id="1951" r:id="rId38"/>
    <p:sldId id="1952" r:id="rId39"/>
    <p:sldId id="1953" r:id="rId40"/>
    <p:sldId id="1954" r:id="rId41"/>
    <p:sldId id="260" r:id="rId42"/>
    <p:sldId id="1958" r:id="rId43"/>
    <p:sldId id="1956" r:id="rId44"/>
    <p:sldId id="278" r:id="rId45"/>
    <p:sldId id="1957" r:id="rId46"/>
    <p:sldId id="264" r:id="rId47"/>
    <p:sldId id="265" r:id="rId48"/>
    <p:sldId id="266" r:id="rId49"/>
    <p:sldId id="267" r:id="rId50"/>
    <p:sldId id="268" r:id="rId51"/>
    <p:sldId id="269" r:id="rId52"/>
    <p:sldId id="270" r:id="rId53"/>
    <p:sldId id="271" r:id="rId54"/>
    <p:sldId id="272" r:id="rId55"/>
    <p:sldId id="280" r:id="rId56"/>
    <p:sldId id="273" r:id="rId57"/>
    <p:sldId id="274" r:id="rId58"/>
    <p:sldId id="279" r:id="rId59"/>
    <p:sldId id="275" r:id="rId60"/>
    <p:sldId id="1946" r:id="rId61"/>
    <p:sldId id="282" r:id="rId62"/>
    <p:sldId id="283" r:id="rId63"/>
    <p:sldId id="284" r:id="rId64"/>
    <p:sldId id="285" r:id="rId65"/>
    <p:sldId id="286" r:id="rId66"/>
    <p:sldId id="296" r:id="rId67"/>
    <p:sldId id="297" r:id="rId68"/>
    <p:sldId id="287" r:id="rId69"/>
    <p:sldId id="288" r:id="rId70"/>
    <p:sldId id="289" r:id="rId71"/>
    <p:sldId id="291" r:id="rId72"/>
    <p:sldId id="298" r:id="rId73"/>
    <p:sldId id="299" r:id="rId74"/>
    <p:sldId id="292" r:id="rId75"/>
    <p:sldId id="293" r:id="rId76"/>
    <p:sldId id="1950" r:id="rId77"/>
    <p:sldId id="1924"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ARSH BHATT" initials="AB" lastIdx="1" clrIdx="0">
    <p:extLst>
      <p:ext uri="{19B8F6BF-5375-455C-9EA6-DF929625EA0E}">
        <p15:presenceInfo xmlns:p15="http://schemas.microsoft.com/office/powerpoint/2012/main" xmlns="" userId="162a461f63b3cf9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8FA5"/>
    <a:srgbClr val="618098"/>
    <a:srgbClr val="9550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12" autoAdjust="0"/>
    <p:restoredTop sz="93741" autoAdjust="0"/>
  </p:normalViewPr>
  <p:slideViewPr>
    <p:cSldViewPr snapToGrid="0">
      <p:cViewPr>
        <p:scale>
          <a:sx n="81" d="100"/>
          <a:sy n="81" d="100"/>
        </p:scale>
        <p:origin x="-570" y="210"/>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67C83-DF8E-4D48-95F3-188FB7DCBC7E}" type="datetimeFigureOut">
              <a:rPr lang="en-IN" smtClean="0"/>
              <a:t>29-04-2024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42917-D8F0-4952-9D21-8FB1FE1A907E}" type="slidenum">
              <a:rPr lang="en-IN" smtClean="0"/>
              <a:t>‹#›</a:t>
            </a:fld>
            <a:endParaRPr lang="en-IN"/>
          </a:p>
        </p:txBody>
      </p:sp>
    </p:spTree>
    <p:extLst>
      <p:ext uri="{BB962C8B-B14F-4D97-AF65-F5344CB8AC3E}">
        <p14:creationId xmlns:p14="http://schemas.microsoft.com/office/powerpoint/2010/main" val="289113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8629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8224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39631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B51FA7A-3376-4A70-AAD6-C7154AE8A2AA}" type="datetimeFigureOut">
              <a:rPr lang="en-IN" smtClean="0"/>
              <a:t>29-04-2024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4083337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51FA7A-3376-4A70-AAD6-C7154AE8A2AA}" type="datetimeFigureOut">
              <a:rPr lang="en-IN" smtClean="0"/>
              <a:t>29-04-2024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1447995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51FA7A-3376-4A70-AAD6-C7154AE8A2AA}" type="datetimeFigureOut">
              <a:rPr lang="en-IN" smtClean="0"/>
              <a:t>29-04-2024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4092924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51FA7A-3376-4A70-AAD6-C7154AE8A2AA}" type="datetimeFigureOut">
              <a:rPr lang="en-IN" smtClean="0"/>
              <a:t>29-04-2024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7FAEEA-183B-44F2-8E6C-B3F90625F6A1}"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40025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51FA7A-3376-4A70-AAD6-C7154AE8A2AA}" type="datetimeFigureOut">
              <a:rPr lang="en-IN" smtClean="0"/>
              <a:t>29-04-2024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1478064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B51FA7A-3376-4A70-AAD6-C7154AE8A2AA}" type="datetimeFigureOut">
              <a:rPr lang="en-IN" smtClean="0"/>
              <a:t>29-04-2024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978905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B51FA7A-3376-4A70-AAD6-C7154AE8A2AA}" type="datetimeFigureOut">
              <a:rPr lang="en-IN" smtClean="0"/>
              <a:t>29-04-2024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1311804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51FA7A-3376-4A70-AAD6-C7154AE8A2AA}"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2422605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51FA7A-3376-4A70-AAD6-C7154AE8A2AA}"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2025621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37529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51FA7A-3376-4A70-AAD6-C7154AE8A2AA}"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3793954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51FA7A-3376-4A70-AAD6-C7154AE8A2AA}"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3210460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51FA7A-3376-4A70-AAD6-C7154AE8A2AA}" type="datetimeFigureOut">
              <a:rPr lang="en-IN" smtClean="0"/>
              <a:t>29-04-2024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218188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51FA7A-3376-4A70-AAD6-C7154AE8A2AA}" type="datetimeFigureOut">
              <a:rPr lang="en-IN" smtClean="0"/>
              <a:t>29-04-2024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304937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51FA7A-3376-4A70-AAD6-C7154AE8A2AA}" type="datetimeFigureOut">
              <a:rPr lang="en-IN" smtClean="0"/>
              <a:t>29-04-2024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3018038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1FA7A-3376-4A70-AAD6-C7154AE8A2AA}" type="datetimeFigureOut">
              <a:rPr lang="en-IN" smtClean="0"/>
              <a:t>29-04-2024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368672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51FA7A-3376-4A70-AAD6-C7154AE8A2AA}" type="datetimeFigureOut">
              <a:rPr lang="en-IN" smtClean="0"/>
              <a:t>29-04-2024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240304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51FA7A-3376-4A70-AAD6-C7154AE8A2AA}" type="datetimeFigureOut">
              <a:rPr lang="en-IN" smtClean="0"/>
              <a:t>29-04-2024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7FAEEA-183B-44F2-8E6C-B3F90625F6A1}" type="slidenum">
              <a:rPr lang="en-IN" smtClean="0"/>
              <a:t>‹#›</a:t>
            </a:fld>
            <a:endParaRPr lang="en-IN"/>
          </a:p>
        </p:txBody>
      </p:sp>
    </p:spTree>
    <p:extLst>
      <p:ext uri="{BB962C8B-B14F-4D97-AF65-F5344CB8AC3E}">
        <p14:creationId xmlns:p14="http://schemas.microsoft.com/office/powerpoint/2010/main" val="1802922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alpha val="78000"/>
          </a:schemeClr>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B51FA7A-3376-4A70-AAD6-C7154AE8A2AA}" type="datetimeFigureOut">
              <a:rPr lang="en-IN" smtClean="0"/>
              <a:t>29-04-2024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07FAEEA-183B-44F2-8E6C-B3F90625F6A1}" type="slidenum">
              <a:rPr lang="en-IN" smtClean="0"/>
              <a:t>‹#›</a:t>
            </a:fld>
            <a:endParaRPr lang="en-IN"/>
          </a:p>
        </p:txBody>
      </p:sp>
    </p:spTree>
    <p:extLst>
      <p:ext uri="{BB962C8B-B14F-4D97-AF65-F5344CB8AC3E}">
        <p14:creationId xmlns:p14="http://schemas.microsoft.com/office/powerpoint/2010/main" val="548764385"/>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0.tiff"/></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4.png"/><Relationship Id="rId12"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30.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6.png"/><Relationship Id="rId3" Type="http://schemas.openxmlformats.org/officeDocument/2006/relationships/image" Target="../media/image33.png"/><Relationship Id="rId21" Type="http://schemas.openxmlformats.org/officeDocument/2006/relationships/image" Target="../media/image51.png"/><Relationship Id="rId34" Type="http://schemas.openxmlformats.org/officeDocument/2006/relationships/image" Target="../media/image62.png"/><Relationship Id="rId42" Type="http://schemas.openxmlformats.org/officeDocument/2006/relationships/image" Target="../media/image68.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5.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14.png"/><Relationship Id="rId41"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0.png"/><Relationship Id="rId37" Type="http://schemas.openxmlformats.org/officeDocument/2006/relationships/image" Target="../media/image16.png"/><Relationship Id="rId40" Type="http://schemas.openxmlformats.org/officeDocument/2006/relationships/image" Target="../media/image19.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5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15.png"/><Relationship Id="rId35"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6.png"/><Relationship Id="rId18" Type="http://schemas.openxmlformats.org/officeDocument/2006/relationships/image" Target="../media/image29.png"/><Relationship Id="rId3" Type="http://schemas.openxmlformats.org/officeDocument/2006/relationships/image" Target="../media/image63.png"/><Relationship Id="rId7" Type="http://schemas.openxmlformats.org/officeDocument/2006/relationships/image" Target="../media/image72.png"/><Relationship Id="rId12" Type="http://schemas.openxmlformats.org/officeDocument/2006/relationships/image" Target="../media/image24.png"/><Relationship Id="rId17" Type="http://schemas.openxmlformats.org/officeDocument/2006/relationships/image" Target="../media/image74.png"/><Relationship Id="rId2" Type="http://schemas.openxmlformats.org/officeDocument/2006/relationships/image" Target="../media/image60.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3.png"/><Relationship Id="rId5" Type="http://schemas.openxmlformats.org/officeDocument/2006/relationships/image" Target="../media/image70.png"/><Relationship Id="rId15" Type="http://schemas.openxmlformats.org/officeDocument/2006/relationships/image" Target="../media/image14.png"/><Relationship Id="rId10" Type="http://schemas.openxmlformats.org/officeDocument/2006/relationships/image" Target="../media/image62.png"/><Relationship Id="rId4" Type="http://schemas.openxmlformats.org/officeDocument/2006/relationships/image" Target="../media/image69.png"/><Relationship Id="rId9" Type="http://schemas.openxmlformats.org/officeDocument/2006/relationships/image" Target="../media/image64.png"/><Relationship Id="rId1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web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www.kaggle.com/datasets/itachi9604/disease-symptom-description-dataset"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26A97252-B734-02A0-2E42-BBEEA2770402}"/>
              </a:ext>
            </a:extLst>
          </p:cNvPr>
          <p:cNvSpPr txBox="1"/>
          <p:nvPr/>
        </p:nvSpPr>
        <p:spPr>
          <a:xfrm>
            <a:off x="107092" y="1408922"/>
            <a:ext cx="10918581" cy="1754326"/>
          </a:xfrm>
          <a:prstGeom prst="rect">
            <a:avLst/>
          </a:prstGeom>
          <a:noFill/>
        </p:spPr>
        <p:txBody>
          <a:bodyPr wrap="square" rtlCol="0">
            <a:spAutoFit/>
          </a:bodyPr>
          <a:lstStyle/>
          <a:p>
            <a:pPr algn="r"/>
            <a:r>
              <a:rPr lang="en-IN" sz="8000" b="1" dirty="0">
                <a:latin typeface="Dm sans" pitchFamily="2" charset="0"/>
                <a:cs typeface="Adobe Devanagari" panose="02040503050201020203" pitchFamily="18" charset="0"/>
              </a:rPr>
              <a:t>VAIDYA</a:t>
            </a:r>
          </a:p>
          <a:p>
            <a:pPr algn="r"/>
            <a:r>
              <a:rPr lang="en-IN" sz="2800" b="1" dirty="0">
                <a:latin typeface="Dm sans" pitchFamily="2" charset="0"/>
                <a:cs typeface="Adobe Devanagari" panose="02040503050201020203" pitchFamily="18" charset="0"/>
              </a:rPr>
              <a:t>“TELEMED APP WITH DISEASE PREDICTION”</a:t>
            </a:r>
          </a:p>
        </p:txBody>
      </p:sp>
    </p:spTree>
    <p:extLst>
      <p:ext uri="{BB962C8B-B14F-4D97-AF65-F5344CB8AC3E}">
        <p14:creationId xmlns:p14="http://schemas.microsoft.com/office/powerpoint/2010/main" val="28967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3474C0A-F395-FBCC-D973-D8900891A06D}"/>
              </a:ext>
            </a:extLst>
          </p:cNvPr>
          <p:cNvSpPr txBox="1"/>
          <p:nvPr/>
        </p:nvSpPr>
        <p:spPr>
          <a:xfrm>
            <a:off x="2486960" y="294295"/>
            <a:ext cx="4806821" cy="923330"/>
          </a:xfrm>
          <a:prstGeom prst="rect">
            <a:avLst/>
          </a:prstGeom>
          <a:noFill/>
        </p:spPr>
        <p:txBody>
          <a:bodyPr wrap="square" rtlCol="0">
            <a:spAutoFit/>
          </a:bodyPr>
          <a:lstStyle/>
          <a:p>
            <a:r>
              <a:rPr lang="en-US" sz="5400" b="1" dirty="0">
                <a:latin typeface="Dm sans" pitchFamily="2" charset="0"/>
              </a:rPr>
              <a:t>Express.js:</a:t>
            </a:r>
            <a:endParaRPr lang="en-IN" sz="5400" b="1" dirty="0">
              <a:latin typeface="Dm sans" pitchFamily="2" charset="0"/>
            </a:endParaRPr>
          </a:p>
        </p:txBody>
      </p:sp>
      <p:sp>
        <p:nvSpPr>
          <p:cNvPr id="4" name="TextBox 3">
            <a:extLst>
              <a:ext uri="{FF2B5EF4-FFF2-40B4-BE49-F238E27FC236}">
                <a16:creationId xmlns:a16="http://schemas.microsoft.com/office/drawing/2014/main" xmlns="" id="{1E5A712E-150A-174E-B9DC-64822B70DBF1}"/>
              </a:ext>
            </a:extLst>
          </p:cNvPr>
          <p:cNvSpPr txBox="1"/>
          <p:nvPr/>
        </p:nvSpPr>
        <p:spPr>
          <a:xfrm>
            <a:off x="1442126" y="1277621"/>
            <a:ext cx="7744407" cy="3477875"/>
          </a:xfrm>
          <a:prstGeom prst="rect">
            <a:avLst/>
          </a:prstGeom>
          <a:noFill/>
        </p:spPr>
        <p:txBody>
          <a:bodyPr wrap="square" rtlCol="0">
            <a:spAutoFit/>
          </a:bodyPr>
          <a:lstStyle/>
          <a:p>
            <a:pPr algn="just"/>
            <a:r>
              <a:rPr lang="en-US" sz="2000" dirty="0">
                <a:latin typeface="Dm sans" pitchFamily="2" charset="0"/>
              </a:rPr>
              <a:t>Express.js is a minimal and flexible Node.js web application framework designed for building robust and scalable web applications. It simplifies the creation of server-side logic, routing, and handling HTTP requests in Node.js applications.</a:t>
            </a:r>
          </a:p>
          <a:p>
            <a:pPr algn="just"/>
            <a:endParaRPr lang="en-US" sz="2000" dirty="0">
              <a:latin typeface="Dm sans" pitchFamily="2" charset="0"/>
            </a:endParaRPr>
          </a:p>
          <a:p>
            <a:pPr algn="just"/>
            <a:r>
              <a:rPr lang="en-US" sz="2000" dirty="0">
                <a:latin typeface="Dm sans" pitchFamily="2" charset="0"/>
              </a:rPr>
              <a:t>Role in Health App Backend: </a:t>
            </a:r>
          </a:p>
          <a:p>
            <a:pPr marL="342900" indent="-342900" algn="just">
              <a:buFont typeface="Arial" panose="020B0604020202020204" pitchFamily="34" charset="0"/>
              <a:buChar char="•"/>
            </a:pPr>
            <a:r>
              <a:rPr lang="en-US" sz="2000" dirty="0">
                <a:latin typeface="Dm sans" pitchFamily="2" charset="0"/>
              </a:rPr>
              <a:t>Express.js serves as the backend framework within the MERN Stack, managing server-side logic and defining the API endpoints for your health app. </a:t>
            </a:r>
          </a:p>
          <a:p>
            <a:pPr marL="342900" indent="-342900" algn="just">
              <a:buFont typeface="Arial" panose="020B0604020202020204" pitchFamily="34" charset="0"/>
              <a:buChar char="•"/>
            </a:pPr>
            <a:r>
              <a:rPr lang="en-US" sz="2000" dirty="0">
                <a:latin typeface="Dm sans" pitchFamily="2" charset="0"/>
              </a:rPr>
              <a:t>It facilitates the creation of RESTful APIs for communication between the frontend and backend components.</a:t>
            </a:r>
            <a:endParaRPr lang="en-IN" sz="2000" dirty="0">
              <a:latin typeface="Dm sans" pitchFamily="2" charset="0"/>
            </a:endParaRPr>
          </a:p>
        </p:txBody>
      </p:sp>
      <p:pic>
        <p:nvPicPr>
          <p:cNvPr id="6" name="Picture 5">
            <a:extLst>
              <a:ext uri="{FF2B5EF4-FFF2-40B4-BE49-F238E27FC236}">
                <a16:creationId xmlns:a16="http://schemas.microsoft.com/office/drawing/2014/main" xmlns="" id="{4B7534CF-479D-4C78-AC47-05E9498C6A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3630" y="294295"/>
            <a:ext cx="923330" cy="923330"/>
          </a:xfrm>
          <a:prstGeom prst="rect">
            <a:avLst/>
          </a:prstGeom>
        </p:spPr>
      </p:pic>
    </p:spTree>
    <p:extLst>
      <p:ext uri="{BB962C8B-B14F-4D97-AF65-F5344CB8AC3E}">
        <p14:creationId xmlns:p14="http://schemas.microsoft.com/office/powerpoint/2010/main" val="470689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3474C0A-F395-FBCC-D973-D8900891A06D}"/>
              </a:ext>
            </a:extLst>
          </p:cNvPr>
          <p:cNvSpPr txBox="1"/>
          <p:nvPr/>
        </p:nvSpPr>
        <p:spPr>
          <a:xfrm>
            <a:off x="2486960" y="294295"/>
            <a:ext cx="4806821" cy="923330"/>
          </a:xfrm>
          <a:prstGeom prst="rect">
            <a:avLst/>
          </a:prstGeom>
          <a:noFill/>
        </p:spPr>
        <p:txBody>
          <a:bodyPr wrap="square" rtlCol="0">
            <a:spAutoFit/>
          </a:bodyPr>
          <a:lstStyle/>
          <a:p>
            <a:r>
              <a:rPr lang="en-US" sz="5400" b="1" dirty="0">
                <a:latin typeface="Dm sans" pitchFamily="2" charset="0"/>
              </a:rPr>
              <a:t>React.js:</a:t>
            </a:r>
            <a:endParaRPr lang="en-IN" sz="5400" b="1" dirty="0">
              <a:latin typeface="Dm sans" pitchFamily="2" charset="0"/>
            </a:endParaRPr>
          </a:p>
        </p:txBody>
      </p:sp>
      <p:sp>
        <p:nvSpPr>
          <p:cNvPr id="4" name="TextBox 3">
            <a:extLst>
              <a:ext uri="{FF2B5EF4-FFF2-40B4-BE49-F238E27FC236}">
                <a16:creationId xmlns:a16="http://schemas.microsoft.com/office/drawing/2014/main" xmlns="" id="{1E5A712E-150A-174E-B9DC-64822B70DBF1}"/>
              </a:ext>
            </a:extLst>
          </p:cNvPr>
          <p:cNvSpPr txBox="1"/>
          <p:nvPr/>
        </p:nvSpPr>
        <p:spPr>
          <a:xfrm>
            <a:off x="1442126" y="1277621"/>
            <a:ext cx="7744407" cy="3785652"/>
          </a:xfrm>
          <a:prstGeom prst="rect">
            <a:avLst/>
          </a:prstGeom>
          <a:noFill/>
        </p:spPr>
        <p:txBody>
          <a:bodyPr wrap="square" rtlCol="0">
            <a:spAutoFit/>
          </a:bodyPr>
          <a:lstStyle/>
          <a:p>
            <a:pPr algn="just"/>
            <a:r>
              <a:rPr lang="en-US" sz="2000" dirty="0">
                <a:latin typeface="Dm sans" pitchFamily="2" charset="0"/>
              </a:rPr>
              <a:t>React.js is a JavaScript library for building user interfaces, developed by Facebook. It follows a component-based architecture, where UIs are broken down into reusable components.</a:t>
            </a:r>
          </a:p>
          <a:p>
            <a:pPr algn="just"/>
            <a:endParaRPr lang="en-US" sz="2000" dirty="0">
              <a:latin typeface="Dm sans" pitchFamily="2" charset="0"/>
            </a:endParaRPr>
          </a:p>
          <a:p>
            <a:pPr algn="just"/>
            <a:r>
              <a:rPr lang="en-US" sz="2000" dirty="0">
                <a:latin typeface="Dm sans" pitchFamily="2" charset="0"/>
              </a:rPr>
              <a:t>Use in Health App UI:</a:t>
            </a:r>
          </a:p>
          <a:p>
            <a:pPr marL="342900" indent="-342900" algn="just">
              <a:buFont typeface="Arial" panose="020B0604020202020204" pitchFamily="34" charset="0"/>
              <a:buChar char="•"/>
            </a:pPr>
            <a:r>
              <a:rPr lang="en-US" sz="2000" dirty="0">
                <a:latin typeface="Dm sans" pitchFamily="2" charset="0"/>
              </a:rPr>
              <a:t>React.js is pivotal in creating the dynamic and responsive user interface for our health app.</a:t>
            </a:r>
          </a:p>
          <a:p>
            <a:pPr marL="342900" indent="-342900" algn="just">
              <a:buFont typeface="Arial" panose="020B0604020202020204" pitchFamily="34" charset="0"/>
              <a:buChar char="•"/>
            </a:pPr>
            <a:r>
              <a:rPr lang="en-US" sz="2000" dirty="0">
                <a:latin typeface="Dm sans" pitchFamily="2" charset="0"/>
              </a:rPr>
              <a:t>Components can be customized for various sections like symptom input, disease prediction results, and video call interfaces.</a:t>
            </a:r>
          </a:p>
          <a:p>
            <a:pPr algn="just"/>
            <a:endParaRPr lang="en-IN" sz="2000" dirty="0">
              <a:latin typeface="Dm sans" pitchFamily="2" charset="0"/>
            </a:endParaRPr>
          </a:p>
        </p:txBody>
      </p:sp>
      <p:pic>
        <p:nvPicPr>
          <p:cNvPr id="5" name="Picture 4">
            <a:extLst>
              <a:ext uri="{FF2B5EF4-FFF2-40B4-BE49-F238E27FC236}">
                <a16:creationId xmlns:a16="http://schemas.microsoft.com/office/drawing/2014/main" xmlns="" id="{6ABBBAE6-504F-0214-CA48-20BA6B23D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126" y="233543"/>
            <a:ext cx="1044834" cy="1044834"/>
          </a:xfrm>
          <a:prstGeom prst="rect">
            <a:avLst/>
          </a:prstGeom>
        </p:spPr>
      </p:pic>
    </p:spTree>
    <p:extLst>
      <p:ext uri="{BB962C8B-B14F-4D97-AF65-F5344CB8AC3E}">
        <p14:creationId xmlns:p14="http://schemas.microsoft.com/office/powerpoint/2010/main" val="3120895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3474C0A-F395-FBCC-D973-D8900891A06D}"/>
              </a:ext>
            </a:extLst>
          </p:cNvPr>
          <p:cNvSpPr txBox="1"/>
          <p:nvPr/>
        </p:nvSpPr>
        <p:spPr>
          <a:xfrm>
            <a:off x="2486960" y="294295"/>
            <a:ext cx="4806821" cy="923330"/>
          </a:xfrm>
          <a:prstGeom prst="rect">
            <a:avLst/>
          </a:prstGeom>
          <a:noFill/>
        </p:spPr>
        <p:txBody>
          <a:bodyPr wrap="square" rtlCol="0">
            <a:spAutoFit/>
          </a:bodyPr>
          <a:lstStyle/>
          <a:p>
            <a:r>
              <a:rPr lang="en-US" sz="5400" b="1" dirty="0">
                <a:latin typeface="Dm sans" pitchFamily="2" charset="0"/>
              </a:rPr>
              <a:t>Node.js:</a:t>
            </a:r>
            <a:endParaRPr lang="en-IN" sz="5400" b="1" dirty="0">
              <a:latin typeface="Dm sans" pitchFamily="2" charset="0"/>
            </a:endParaRPr>
          </a:p>
        </p:txBody>
      </p:sp>
      <p:sp>
        <p:nvSpPr>
          <p:cNvPr id="4" name="TextBox 3">
            <a:extLst>
              <a:ext uri="{FF2B5EF4-FFF2-40B4-BE49-F238E27FC236}">
                <a16:creationId xmlns:a16="http://schemas.microsoft.com/office/drawing/2014/main" xmlns="" id="{1E5A712E-150A-174E-B9DC-64822B70DBF1}"/>
              </a:ext>
            </a:extLst>
          </p:cNvPr>
          <p:cNvSpPr txBox="1"/>
          <p:nvPr/>
        </p:nvSpPr>
        <p:spPr>
          <a:xfrm>
            <a:off x="1442126" y="1277621"/>
            <a:ext cx="7744407" cy="3477875"/>
          </a:xfrm>
          <a:prstGeom prst="rect">
            <a:avLst/>
          </a:prstGeom>
          <a:noFill/>
        </p:spPr>
        <p:txBody>
          <a:bodyPr wrap="square" rtlCol="0">
            <a:spAutoFit/>
          </a:bodyPr>
          <a:lstStyle/>
          <a:p>
            <a:pPr algn="just"/>
            <a:r>
              <a:rPr lang="en-US" sz="2000" dirty="0">
                <a:latin typeface="Dm sans" pitchFamily="2" charset="0"/>
              </a:rPr>
              <a:t>Node.js is a server-side runtime built on Chrome's V8 JavaScript engine, designed for scalability and high-performance network applications.</a:t>
            </a:r>
          </a:p>
          <a:p>
            <a:pPr algn="just"/>
            <a:endParaRPr lang="en-US" sz="2000" dirty="0">
              <a:latin typeface="Dm sans" pitchFamily="2" charset="0"/>
            </a:endParaRPr>
          </a:p>
          <a:p>
            <a:pPr algn="just"/>
            <a:r>
              <a:rPr lang="en-US" sz="2000" dirty="0">
                <a:latin typeface="Dm sans" pitchFamily="2" charset="0"/>
              </a:rPr>
              <a:t>Role in Health App Backend: </a:t>
            </a:r>
          </a:p>
          <a:p>
            <a:pPr marL="342900" indent="-342900" algn="just">
              <a:buFont typeface="Arial" panose="020B0604020202020204" pitchFamily="34" charset="0"/>
              <a:buChar char="•"/>
            </a:pPr>
            <a:r>
              <a:rPr lang="en-US" sz="2000" dirty="0">
                <a:latin typeface="Dm sans" pitchFamily="2" charset="0"/>
              </a:rPr>
              <a:t>Node.js serves as the backend runtime in the MERN Stack, handling server-side logic and communication with databases and external services. </a:t>
            </a:r>
          </a:p>
          <a:p>
            <a:pPr marL="342900" indent="-342900" algn="just">
              <a:buFont typeface="Arial" panose="020B0604020202020204" pitchFamily="34" charset="0"/>
              <a:buChar char="•"/>
            </a:pPr>
            <a:r>
              <a:rPr lang="en-US" sz="2000" dirty="0">
                <a:latin typeface="Dm sans" pitchFamily="2" charset="0"/>
              </a:rPr>
              <a:t>Node.js facilitates real-time communication through technologies like </a:t>
            </a:r>
            <a:r>
              <a:rPr lang="en-US" sz="2000" dirty="0" err="1">
                <a:latin typeface="Dm sans" pitchFamily="2" charset="0"/>
              </a:rPr>
              <a:t>WebSockets</a:t>
            </a:r>
            <a:r>
              <a:rPr lang="en-US" sz="2000" dirty="0">
                <a:latin typeface="Dm sans" pitchFamily="2" charset="0"/>
              </a:rPr>
              <a:t> for video calls in your health app.</a:t>
            </a:r>
            <a:endParaRPr lang="en-IN" sz="2000" dirty="0">
              <a:latin typeface="Dm sans" pitchFamily="2" charset="0"/>
            </a:endParaRPr>
          </a:p>
        </p:txBody>
      </p:sp>
      <p:pic>
        <p:nvPicPr>
          <p:cNvPr id="6" name="Picture 5">
            <a:extLst>
              <a:ext uri="{FF2B5EF4-FFF2-40B4-BE49-F238E27FC236}">
                <a16:creationId xmlns:a16="http://schemas.microsoft.com/office/drawing/2014/main" xmlns="" id="{A65132A6-A7D8-6FC3-A36D-BA889FADAD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081" y="140527"/>
            <a:ext cx="2154196" cy="1077098"/>
          </a:xfrm>
          <a:prstGeom prst="rect">
            <a:avLst/>
          </a:prstGeom>
        </p:spPr>
      </p:pic>
    </p:spTree>
    <p:extLst>
      <p:ext uri="{BB962C8B-B14F-4D97-AF65-F5344CB8AC3E}">
        <p14:creationId xmlns:p14="http://schemas.microsoft.com/office/powerpoint/2010/main" val="2204724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3474C0A-F395-FBCC-D973-D8900891A06D}"/>
              </a:ext>
            </a:extLst>
          </p:cNvPr>
          <p:cNvSpPr txBox="1"/>
          <p:nvPr/>
        </p:nvSpPr>
        <p:spPr>
          <a:xfrm>
            <a:off x="2648955" y="448184"/>
            <a:ext cx="5330748" cy="769441"/>
          </a:xfrm>
          <a:prstGeom prst="rect">
            <a:avLst/>
          </a:prstGeom>
          <a:noFill/>
        </p:spPr>
        <p:txBody>
          <a:bodyPr wrap="square" rtlCol="0">
            <a:spAutoFit/>
          </a:bodyPr>
          <a:lstStyle/>
          <a:p>
            <a:pPr algn="ctr"/>
            <a:r>
              <a:rPr lang="en-US" sz="4400" b="1" dirty="0">
                <a:latin typeface="Dm sans" pitchFamily="2" charset="0"/>
              </a:rPr>
              <a:t>Machine Learning:</a:t>
            </a:r>
            <a:endParaRPr lang="en-IN" sz="4400" b="1" dirty="0">
              <a:latin typeface="Dm sans" pitchFamily="2" charset="0"/>
            </a:endParaRPr>
          </a:p>
        </p:txBody>
      </p:sp>
      <p:sp>
        <p:nvSpPr>
          <p:cNvPr id="4" name="TextBox 3">
            <a:extLst>
              <a:ext uri="{FF2B5EF4-FFF2-40B4-BE49-F238E27FC236}">
                <a16:creationId xmlns:a16="http://schemas.microsoft.com/office/drawing/2014/main" xmlns="" id="{1E5A712E-150A-174E-B9DC-64822B70DBF1}"/>
              </a:ext>
            </a:extLst>
          </p:cNvPr>
          <p:cNvSpPr txBox="1"/>
          <p:nvPr/>
        </p:nvSpPr>
        <p:spPr>
          <a:xfrm>
            <a:off x="1442126" y="1277621"/>
            <a:ext cx="7744407" cy="3673954"/>
          </a:xfrm>
          <a:prstGeom prst="rect">
            <a:avLst/>
          </a:prstGeom>
          <a:noFill/>
        </p:spPr>
        <p:txBody>
          <a:bodyPr wrap="square" rtlCol="0">
            <a:spAutoFit/>
          </a:bodyPr>
          <a:lstStyle/>
          <a:p>
            <a:pPr algn="just">
              <a:lnSpc>
                <a:spcPct val="107000"/>
              </a:lnSpc>
              <a:spcAft>
                <a:spcPts val="800"/>
              </a:spcAft>
            </a:pPr>
            <a:r>
              <a:rPr lang="en-IN" sz="2400" kern="100" dirty="0">
                <a:effectLst/>
                <a:latin typeface="Dm sans" pitchFamily="2" charset="0"/>
                <a:ea typeface="Calibri" panose="020F0502020204030204" pitchFamily="34" charset="0"/>
                <a:cs typeface="Mangal" panose="02040503050203030202" pitchFamily="18" charset="0"/>
              </a:rPr>
              <a:t>Machine learning is a subset of artificial intelligence (AI) that focuses on the development of algorithms and statistical models that enable computer systems to improve their performance on a specific task through experience and data, rather than through explicit programming.</a:t>
            </a:r>
            <a:r>
              <a:rPr lang="en-IN" sz="24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US" sz="2400" dirty="0">
              <a:latin typeface="Dm sans" pitchFamily="2" charset="0"/>
            </a:endParaRPr>
          </a:p>
          <a:p>
            <a:pPr algn="just"/>
            <a:r>
              <a:rPr lang="en-US" sz="2400" dirty="0">
                <a:latin typeface="Dm sans" pitchFamily="2" charset="0"/>
              </a:rPr>
              <a:t>Role of Machine Learning in Health App : </a:t>
            </a:r>
          </a:p>
          <a:p>
            <a:pPr marL="342900" indent="-342900" algn="just">
              <a:buFont typeface="Arial" panose="020B0604020202020204" pitchFamily="34" charset="0"/>
              <a:buChar char="•"/>
            </a:pPr>
            <a:r>
              <a:rPr lang="en-US" sz="2400" dirty="0">
                <a:latin typeface="Dm sans" pitchFamily="2" charset="0"/>
              </a:rPr>
              <a:t>Machine Learning has been used to predict potential disease for the given set of symptoms. </a:t>
            </a:r>
          </a:p>
        </p:txBody>
      </p:sp>
      <p:pic>
        <p:nvPicPr>
          <p:cNvPr id="5" name="Picture 4">
            <a:extLst>
              <a:ext uri="{FF2B5EF4-FFF2-40B4-BE49-F238E27FC236}">
                <a16:creationId xmlns:a16="http://schemas.microsoft.com/office/drawing/2014/main" xmlns="" id="{4423EEC3-7ABD-D5D5-FB1A-5C2726B80D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1156" y="290006"/>
            <a:ext cx="1072272" cy="1085796"/>
          </a:xfrm>
          <a:prstGeom prst="rect">
            <a:avLst/>
          </a:prstGeom>
        </p:spPr>
      </p:pic>
    </p:spTree>
    <p:extLst>
      <p:ext uri="{BB962C8B-B14F-4D97-AF65-F5344CB8AC3E}">
        <p14:creationId xmlns:p14="http://schemas.microsoft.com/office/powerpoint/2010/main" val="1075286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2" name="Shape 52"/>
          <p:cNvSpPr txBox="1"/>
          <p:nvPr/>
        </p:nvSpPr>
        <p:spPr>
          <a:xfrm>
            <a:off x="236534" y="134400"/>
            <a:ext cx="11720575" cy="941600"/>
          </a:xfrm>
          <a:prstGeom prst="rect">
            <a:avLst/>
          </a:prstGeom>
          <a:noFill/>
          <a:ln>
            <a:noFill/>
          </a:ln>
        </p:spPr>
        <p:txBody>
          <a:bodyPr lIns="121900" tIns="121900" rIns="121900" bIns="121900" anchor="t" anchorCtr="0">
            <a:noAutofit/>
          </a:bodyPr>
          <a:lstStyle/>
          <a:p>
            <a:pPr algn="ctr"/>
            <a:r>
              <a:rPr lang="en" sz="4800" dirty="0">
                <a:latin typeface="Dm sans" pitchFamily="2" charset="0"/>
              </a:rPr>
              <a:t>DECISION TREE</a:t>
            </a:r>
          </a:p>
        </p:txBody>
      </p:sp>
      <p:sp>
        <p:nvSpPr>
          <p:cNvPr id="53" name="Shape 53"/>
          <p:cNvSpPr txBox="1"/>
          <p:nvPr/>
        </p:nvSpPr>
        <p:spPr>
          <a:xfrm>
            <a:off x="234893" y="1076000"/>
            <a:ext cx="11720575" cy="1341603"/>
          </a:xfrm>
          <a:prstGeom prst="rect">
            <a:avLst/>
          </a:prstGeom>
          <a:noFill/>
          <a:ln>
            <a:noFill/>
          </a:ln>
        </p:spPr>
        <p:txBody>
          <a:bodyPr lIns="121900" tIns="121900" rIns="121900" bIns="121900" anchor="t" anchorCtr="0">
            <a:noAutofit/>
          </a:bodyPr>
          <a:lstStyle/>
          <a:p>
            <a:pPr marL="457189" indent="-457189">
              <a:buFont typeface="Arial" panose="020B0604020202020204" pitchFamily="34" charset="0"/>
              <a:buChar char="•"/>
            </a:pPr>
            <a:r>
              <a:rPr lang="en" sz="2200" dirty="0">
                <a:latin typeface="Dm sans" pitchFamily="2" charset="0"/>
              </a:rPr>
              <a:t>A tree-like model that illustrates series of events leading to certain decisions</a:t>
            </a:r>
          </a:p>
          <a:p>
            <a:pPr marL="457189" indent="-457189">
              <a:buFont typeface="Arial" panose="020B0604020202020204" pitchFamily="34" charset="0"/>
              <a:buChar char="•"/>
            </a:pPr>
            <a:r>
              <a:rPr lang="en" sz="2200" dirty="0">
                <a:latin typeface="Dm sans" pitchFamily="2" charset="0"/>
              </a:rPr>
              <a:t>Each node represents a test on an attribute and each branch is an outcome of that test</a:t>
            </a:r>
          </a:p>
        </p:txBody>
      </p:sp>
      <p:pic>
        <p:nvPicPr>
          <p:cNvPr id="2" name="Picture 1">
            <a:extLst>
              <a:ext uri="{FF2B5EF4-FFF2-40B4-BE49-F238E27FC236}">
                <a16:creationId xmlns:a16="http://schemas.microsoft.com/office/drawing/2014/main" xmlns="" id="{D4976746-306B-E94B-AAD6-B43CBF72ED38}"/>
              </a:ext>
            </a:extLst>
          </p:cNvPr>
          <p:cNvPicPr>
            <a:picLocks noChangeAspect="1"/>
          </p:cNvPicPr>
          <p:nvPr/>
        </p:nvPicPr>
        <p:blipFill>
          <a:blip r:embed="rId3"/>
          <a:stretch>
            <a:fillRect/>
          </a:stretch>
        </p:blipFill>
        <p:spPr>
          <a:xfrm flipH="1">
            <a:off x="275901" y="4766606"/>
            <a:ext cx="705283" cy="1655375"/>
          </a:xfrm>
          <a:prstGeom prst="rect">
            <a:avLst/>
          </a:prstGeom>
        </p:spPr>
      </p:pic>
      <p:pic>
        <p:nvPicPr>
          <p:cNvPr id="3" name="Picture 2">
            <a:extLst>
              <a:ext uri="{FF2B5EF4-FFF2-40B4-BE49-F238E27FC236}">
                <a16:creationId xmlns:a16="http://schemas.microsoft.com/office/drawing/2014/main" xmlns="" id="{A5278E26-C5C5-AE49-93FE-B30BA9AF6DBF}"/>
              </a:ext>
            </a:extLst>
          </p:cNvPr>
          <p:cNvPicPr>
            <a:picLocks noChangeAspect="1"/>
          </p:cNvPicPr>
          <p:nvPr/>
        </p:nvPicPr>
        <p:blipFill>
          <a:blip r:embed="rId4"/>
          <a:stretch>
            <a:fillRect/>
          </a:stretch>
        </p:blipFill>
        <p:spPr>
          <a:xfrm flipH="1">
            <a:off x="261782" y="2531515"/>
            <a:ext cx="787668" cy="1655375"/>
          </a:xfrm>
          <a:prstGeom prst="rect">
            <a:avLst/>
          </a:prstGeom>
        </p:spPr>
      </p:pic>
      <p:sp>
        <p:nvSpPr>
          <p:cNvPr id="4" name="TextBox 3">
            <a:extLst>
              <a:ext uri="{FF2B5EF4-FFF2-40B4-BE49-F238E27FC236}">
                <a16:creationId xmlns:a16="http://schemas.microsoft.com/office/drawing/2014/main" xmlns="" id="{E178DC32-68FE-7949-B779-9DBA1F78D1E2}"/>
              </a:ext>
            </a:extLst>
          </p:cNvPr>
          <p:cNvSpPr txBox="1"/>
          <p:nvPr/>
        </p:nvSpPr>
        <p:spPr>
          <a:xfrm>
            <a:off x="1051092" y="2365651"/>
            <a:ext cx="2877096" cy="1938992"/>
          </a:xfrm>
          <a:prstGeom prst="rect">
            <a:avLst/>
          </a:prstGeom>
          <a:noFill/>
        </p:spPr>
        <p:txBody>
          <a:bodyPr wrap="square" rtlCol="0">
            <a:spAutoFit/>
          </a:bodyPr>
          <a:lstStyle/>
          <a:p>
            <a:pPr marL="380990" indent="-380990">
              <a:buFont typeface="Arial" panose="020B0604020202020204" pitchFamily="34" charset="0"/>
              <a:buChar char="•"/>
            </a:pPr>
            <a:r>
              <a:rPr lang="en-US" sz="2400" dirty="0">
                <a:latin typeface="Dm sans" pitchFamily="2" charset="0"/>
              </a:rPr>
              <a:t>Not a student</a:t>
            </a:r>
          </a:p>
          <a:p>
            <a:pPr marL="380990" indent="-380990">
              <a:buFont typeface="Arial" panose="020B0604020202020204" pitchFamily="34" charset="0"/>
              <a:buChar char="•"/>
            </a:pPr>
            <a:r>
              <a:rPr lang="en-US" sz="2400" dirty="0">
                <a:latin typeface="Dm sans" pitchFamily="2" charset="0"/>
              </a:rPr>
              <a:t>45 years old</a:t>
            </a:r>
          </a:p>
          <a:p>
            <a:pPr marL="380990" indent="-380990">
              <a:buFont typeface="Arial" panose="020B0604020202020204" pitchFamily="34" charset="0"/>
              <a:buChar char="•"/>
            </a:pPr>
            <a:r>
              <a:rPr lang="en-US" sz="2400" dirty="0">
                <a:latin typeface="Dm sans" pitchFamily="2" charset="0"/>
              </a:rPr>
              <a:t>Medium income</a:t>
            </a:r>
          </a:p>
          <a:p>
            <a:pPr marL="380990" indent="-380990">
              <a:buFont typeface="Arial" panose="020B0604020202020204" pitchFamily="34" charset="0"/>
              <a:buChar char="•"/>
            </a:pPr>
            <a:r>
              <a:rPr lang="en-US" sz="2400" dirty="0">
                <a:latin typeface="Dm sans" pitchFamily="2" charset="0"/>
              </a:rPr>
              <a:t>Fair credit record</a:t>
            </a:r>
          </a:p>
        </p:txBody>
      </p:sp>
      <p:sp>
        <p:nvSpPr>
          <p:cNvPr id="7" name="TextBox 6">
            <a:extLst>
              <a:ext uri="{FF2B5EF4-FFF2-40B4-BE49-F238E27FC236}">
                <a16:creationId xmlns:a16="http://schemas.microsoft.com/office/drawing/2014/main" xmlns="" id="{C2969C8F-D950-C94E-B59E-11C6D1014970}"/>
              </a:ext>
            </a:extLst>
          </p:cNvPr>
          <p:cNvSpPr txBox="1"/>
          <p:nvPr/>
        </p:nvSpPr>
        <p:spPr>
          <a:xfrm>
            <a:off x="1049451" y="2017600"/>
            <a:ext cx="2261731" cy="502766"/>
          </a:xfrm>
          <a:prstGeom prst="rect">
            <a:avLst/>
          </a:prstGeom>
          <a:noFill/>
        </p:spPr>
        <p:txBody>
          <a:bodyPr wrap="square" rtlCol="0">
            <a:spAutoFit/>
          </a:bodyPr>
          <a:lstStyle/>
          <a:p>
            <a:r>
              <a:rPr lang="en-US" sz="2667" dirty="0">
                <a:solidFill>
                  <a:srgbClr val="0070C0"/>
                </a:solidFill>
              </a:rPr>
              <a:t>Who to loan?</a:t>
            </a:r>
          </a:p>
        </p:txBody>
      </p:sp>
      <p:sp>
        <p:nvSpPr>
          <p:cNvPr id="8" name="TextBox 7">
            <a:extLst>
              <a:ext uri="{FF2B5EF4-FFF2-40B4-BE49-F238E27FC236}">
                <a16:creationId xmlns:a16="http://schemas.microsoft.com/office/drawing/2014/main" xmlns="" id="{3F916B2B-EB67-434D-BFEF-12F6B201B1EF}"/>
              </a:ext>
            </a:extLst>
          </p:cNvPr>
          <p:cNvSpPr txBox="1"/>
          <p:nvPr/>
        </p:nvSpPr>
        <p:spPr>
          <a:xfrm>
            <a:off x="1049450" y="4552749"/>
            <a:ext cx="3261153" cy="2011041"/>
          </a:xfrm>
          <a:prstGeom prst="rect">
            <a:avLst/>
          </a:prstGeom>
          <a:noFill/>
        </p:spPr>
        <p:txBody>
          <a:bodyPr wrap="square" rtlCol="0">
            <a:spAutoFit/>
          </a:bodyPr>
          <a:lstStyle/>
          <a:p>
            <a:pPr marL="380990" indent="-380990">
              <a:buFont typeface="Arial" panose="020B0604020202020204" pitchFamily="34" charset="0"/>
              <a:buChar char="•"/>
            </a:pPr>
            <a:r>
              <a:rPr lang="en-US" sz="2400" dirty="0">
                <a:latin typeface="Dm sans" pitchFamily="2" charset="0"/>
              </a:rPr>
              <a:t>Student</a:t>
            </a:r>
          </a:p>
          <a:p>
            <a:pPr marL="380990" indent="-380990">
              <a:buFont typeface="Arial" panose="020B0604020202020204" pitchFamily="34" charset="0"/>
              <a:buChar char="•"/>
            </a:pPr>
            <a:r>
              <a:rPr lang="en-US" sz="2400" dirty="0">
                <a:latin typeface="Dm sans" pitchFamily="2" charset="0"/>
              </a:rPr>
              <a:t>27 years old</a:t>
            </a:r>
          </a:p>
          <a:p>
            <a:pPr marL="380990" indent="-380990">
              <a:buFont typeface="Arial" panose="020B0604020202020204" pitchFamily="34" charset="0"/>
              <a:buChar char="•"/>
            </a:pPr>
            <a:r>
              <a:rPr lang="en-US" sz="2400" dirty="0">
                <a:latin typeface="Dm sans" pitchFamily="2" charset="0"/>
              </a:rPr>
              <a:t>Low income</a:t>
            </a:r>
          </a:p>
          <a:p>
            <a:pPr marL="380990" indent="-380990">
              <a:buFont typeface="Arial" panose="020B0604020202020204" pitchFamily="34" charset="0"/>
              <a:buChar char="•"/>
            </a:pPr>
            <a:r>
              <a:rPr lang="en-US" sz="2400" dirty="0">
                <a:latin typeface="Dm sans" pitchFamily="2" charset="0"/>
              </a:rPr>
              <a:t>Excellent credit record</a:t>
            </a:r>
          </a:p>
        </p:txBody>
      </p:sp>
      <p:pic>
        <p:nvPicPr>
          <p:cNvPr id="6" name="Picture 5">
            <a:extLst>
              <a:ext uri="{FF2B5EF4-FFF2-40B4-BE49-F238E27FC236}">
                <a16:creationId xmlns:a16="http://schemas.microsoft.com/office/drawing/2014/main" xmlns="" id="{A4538720-8D06-EB07-A0C1-5D83E062590B}"/>
              </a:ext>
            </a:extLst>
          </p:cNvPr>
          <p:cNvPicPr>
            <a:picLocks noChangeAspect="1"/>
          </p:cNvPicPr>
          <p:nvPr/>
        </p:nvPicPr>
        <p:blipFill>
          <a:blip r:embed="rId5"/>
          <a:stretch>
            <a:fillRect/>
          </a:stretch>
        </p:blipFill>
        <p:spPr>
          <a:xfrm>
            <a:off x="4310603" y="2075436"/>
            <a:ext cx="7644865" cy="4563436"/>
          </a:xfrm>
          <a:prstGeom prst="rect">
            <a:avLst/>
          </a:prstGeom>
        </p:spPr>
      </p:pic>
    </p:spTree>
    <p:extLst>
      <p:ext uri="{BB962C8B-B14F-4D97-AF65-F5344CB8AC3E}">
        <p14:creationId xmlns:p14="http://schemas.microsoft.com/office/powerpoint/2010/main" val="275666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4"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2" name="Shape 52"/>
          <p:cNvSpPr txBox="1"/>
          <p:nvPr/>
        </p:nvSpPr>
        <p:spPr>
          <a:xfrm>
            <a:off x="236534" y="134400"/>
            <a:ext cx="11720575" cy="941600"/>
          </a:xfrm>
          <a:prstGeom prst="rect">
            <a:avLst/>
          </a:prstGeom>
          <a:noFill/>
          <a:ln>
            <a:noFill/>
          </a:ln>
        </p:spPr>
        <p:txBody>
          <a:bodyPr lIns="121900" tIns="121900" rIns="121900" bIns="121900" anchor="t" anchorCtr="0">
            <a:noAutofit/>
          </a:bodyPr>
          <a:lstStyle/>
          <a:p>
            <a:pPr algn="ctr"/>
            <a:r>
              <a:rPr lang="en" sz="4800" dirty="0">
                <a:latin typeface="Dm sans" pitchFamily="2" charset="0"/>
              </a:rPr>
              <a:t>DECISION TREE</a:t>
            </a:r>
          </a:p>
        </p:txBody>
      </p:sp>
      <p:sp>
        <p:nvSpPr>
          <p:cNvPr id="53" name="Shape 53"/>
          <p:cNvSpPr txBox="1"/>
          <p:nvPr/>
        </p:nvSpPr>
        <p:spPr>
          <a:xfrm>
            <a:off x="234893" y="1076000"/>
            <a:ext cx="11720575" cy="1341603"/>
          </a:xfrm>
          <a:prstGeom prst="rect">
            <a:avLst/>
          </a:prstGeom>
          <a:noFill/>
          <a:ln>
            <a:noFill/>
          </a:ln>
        </p:spPr>
        <p:txBody>
          <a:bodyPr lIns="121900" tIns="121900" rIns="121900" bIns="121900" anchor="t" anchorCtr="0">
            <a:noAutofit/>
          </a:bodyPr>
          <a:lstStyle/>
          <a:p>
            <a:pPr marL="457189" indent="-457189">
              <a:buFont typeface="Arial" panose="020B0604020202020204" pitchFamily="34" charset="0"/>
              <a:buChar char="•"/>
            </a:pPr>
            <a:r>
              <a:rPr lang="en" sz="2200" dirty="0">
                <a:latin typeface="Dm sans" pitchFamily="2" charset="0"/>
              </a:rPr>
              <a:t>A tree-like model that illustrates series of events leading to certain decisions</a:t>
            </a:r>
          </a:p>
          <a:p>
            <a:pPr marL="457189" indent="-457189">
              <a:buFont typeface="Arial" panose="020B0604020202020204" pitchFamily="34" charset="0"/>
              <a:buChar char="•"/>
            </a:pPr>
            <a:r>
              <a:rPr lang="en" sz="2200" dirty="0">
                <a:latin typeface="Dm sans" pitchFamily="2" charset="0"/>
              </a:rPr>
              <a:t>Each node represents a test on an attribute and each branch is an outcome of that test</a:t>
            </a:r>
          </a:p>
        </p:txBody>
      </p:sp>
      <p:pic>
        <p:nvPicPr>
          <p:cNvPr id="2" name="Picture 1">
            <a:extLst>
              <a:ext uri="{FF2B5EF4-FFF2-40B4-BE49-F238E27FC236}">
                <a16:creationId xmlns:a16="http://schemas.microsoft.com/office/drawing/2014/main" xmlns="" id="{D4976746-306B-E94B-AAD6-B43CBF72ED38}"/>
              </a:ext>
            </a:extLst>
          </p:cNvPr>
          <p:cNvPicPr>
            <a:picLocks noChangeAspect="1"/>
          </p:cNvPicPr>
          <p:nvPr/>
        </p:nvPicPr>
        <p:blipFill>
          <a:blip r:embed="rId3"/>
          <a:stretch>
            <a:fillRect/>
          </a:stretch>
        </p:blipFill>
        <p:spPr>
          <a:xfrm flipH="1">
            <a:off x="275901" y="4766606"/>
            <a:ext cx="705283" cy="1655375"/>
          </a:xfrm>
          <a:prstGeom prst="rect">
            <a:avLst/>
          </a:prstGeom>
        </p:spPr>
      </p:pic>
      <p:pic>
        <p:nvPicPr>
          <p:cNvPr id="3" name="Picture 2">
            <a:extLst>
              <a:ext uri="{FF2B5EF4-FFF2-40B4-BE49-F238E27FC236}">
                <a16:creationId xmlns:a16="http://schemas.microsoft.com/office/drawing/2014/main" xmlns="" id="{A5278E26-C5C5-AE49-93FE-B30BA9AF6DBF}"/>
              </a:ext>
            </a:extLst>
          </p:cNvPr>
          <p:cNvPicPr>
            <a:picLocks noChangeAspect="1"/>
          </p:cNvPicPr>
          <p:nvPr/>
        </p:nvPicPr>
        <p:blipFill>
          <a:blip r:embed="rId4"/>
          <a:stretch>
            <a:fillRect/>
          </a:stretch>
        </p:blipFill>
        <p:spPr>
          <a:xfrm flipH="1">
            <a:off x="261783" y="2531515"/>
            <a:ext cx="763571" cy="1655375"/>
          </a:xfrm>
          <a:prstGeom prst="rect">
            <a:avLst/>
          </a:prstGeom>
        </p:spPr>
      </p:pic>
      <p:sp>
        <p:nvSpPr>
          <p:cNvPr id="4" name="TextBox 3">
            <a:extLst>
              <a:ext uri="{FF2B5EF4-FFF2-40B4-BE49-F238E27FC236}">
                <a16:creationId xmlns:a16="http://schemas.microsoft.com/office/drawing/2014/main" xmlns="" id="{E178DC32-68FE-7949-B779-9DBA1F78D1E2}"/>
              </a:ext>
            </a:extLst>
          </p:cNvPr>
          <p:cNvSpPr txBox="1"/>
          <p:nvPr/>
        </p:nvSpPr>
        <p:spPr>
          <a:xfrm>
            <a:off x="1051092" y="2365651"/>
            <a:ext cx="2877096" cy="2308324"/>
          </a:xfrm>
          <a:prstGeom prst="rect">
            <a:avLst/>
          </a:prstGeom>
          <a:noFill/>
        </p:spPr>
        <p:txBody>
          <a:bodyPr wrap="square" rtlCol="0">
            <a:spAutoFit/>
          </a:bodyPr>
          <a:lstStyle/>
          <a:p>
            <a:pPr marL="380990" indent="-380990">
              <a:buFont typeface="Arial" panose="020B0604020202020204" pitchFamily="34" charset="0"/>
              <a:buChar char="•"/>
            </a:pPr>
            <a:r>
              <a:rPr lang="en-US" sz="2400" dirty="0">
                <a:latin typeface="Dm sans" pitchFamily="2" charset="0"/>
              </a:rPr>
              <a:t>Not a student</a:t>
            </a:r>
          </a:p>
          <a:p>
            <a:pPr marL="380990" indent="-380990">
              <a:buFont typeface="Arial" panose="020B0604020202020204" pitchFamily="34" charset="0"/>
              <a:buChar char="•"/>
            </a:pPr>
            <a:r>
              <a:rPr lang="en-US" sz="2400" dirty="0">
                <a:latin typeface="Dm sans" pitchFamily="2" charset="0"/>
              </a:rPr>
              <a:t>45 years old</a:t>
            </a:r>
          </a:p>
          <a:p>
            <a:pPr marL="380990" indent="-380990">
              <a:buFont typeface="Arial" panose="020B0604020202020204" pitchFamily="34" charset="0"/>
              <a:buChar char="•"/>
            </a:pPr>
            <a:r>
              <a:rPr lang="en-US" sz="2400" dirty="0">
                <a:latin typeface="Dm sans" pitchFamily="2" charset="0"/>
              </a:rPr>
              <a:t>Medium income</a:t>
            </a:r>
          </a:p>
          <a:p>
            <a:pPr marL="380990" indent="-380990">
              <a:buFont typeface="Arial" panose="020B0604020202020204" pitchFamily="34" charset="0"/>
              <a:buChar char="•"/>
            </a:pPr>
            <a:r>
              <a:rPr lang="en-US" sz="2400" dirty="0">
                <a:latin typeface="Dm sans" pitchFamily="2" charset="0"/>
              </a:rPr>
              <a:t>Fair credit record</a:t>
            </a:r>
          </a:p>
          <a:p>
            <a:pPr marL="380990" indent="-380990">
              <a:buFont typeface="Wingdings" pitchFamily="2" charset="2"/>
              <a:buChar char="Ø"/>
            </a:pPr>
            <a:r>
              <a:rPr lang="en-US" sz="2400" dirty="0">
                <a:solidFill>
                  <a:srgbClr val="00B050"/>
                </a:solidFill>
                <a:latin typeface="Dm sans" pitchFamily="2" charset="0"/>
              </a:rPr>
              <a:t>Yes</a:t>
            </a:r>
          </a:p>
        </p:txBody>
      </p:sp>
      <p:sp>
        <p:nvSpPr>
          <p:cNvPr id="7" name="TextBox 6">
            <a:extLst>
              <a:ext uri="{FF2B5EF4-FFF2-40B4-BE49-F238E27FC236}">
                <a16:creationId xmlns:a16="http://schemas.microsoft.com/office/drawing/2014/main" xmlns="" id="{C2969C8F-D950-C94E-B59E-11C6D1014970}"/>
              </a:ext>
            </a:extLst>
          </p:cNvPr>
          <p:cNvSpPr txBox="1"/>
          <p:nvPr/>
        </p:nvSpPr>
        <p:spPr>
          <a:xfrm>
            <a:off x="1049451" y="2017600"/>
            <a:ext cx="2261731" cy="502766"/>
          </a:xfrm>
          <a:prstGeom prst="rect">
            <a:avLst/>
          </a:prstGeom>
          <a:noFill/>
        </p:spPr>
        <p:txBody>
          <a:bodyPr wrap="square" rtlCol="0">
            <a:spAutoFit/>
          </a:bodyPr>
          <a:lstStyle/>
          <a:p>
            <a:r>
              <a:rPr lang="en-US" sz="2667" dirty="0">
                <a:solidFill>
                  <a:srgbClr val="0070C0"/>
                </a:solidFill>
              </a:rPr>
              <a:t>Who to loan?</a:t>
            </a:r>
          </a:p>
        </p:txBody>
      </p:sp>
      <p:pic>
        <p:nvPicPr>
          <p:cNvPr id="9" name="Picture 8" descr="A close up of a map&#10;&#10;Description automatically generated">
            <a:extLst>
              <a:ext uri="{FF2B5EF4-FFF2-40B4-BE49-F238E27FC236}">
                <a16:creationId xmlns:a16="http://schemas.microsoft.com/office/drawing/2014/main" xmlns="" id="{D89561D7-DB95-8E4C-B680-059B26A39F21}"/>
              </a:ext>
            </a:extLst>
          </p:cNvPr>
          <p:cNvPicPr>
            <a:picLocks noChangeAspect="1"/>
          </p:cNvPicPr>
          <p:nvPr/>
        </p:nvPicPr>
        <p:blipFill>
          <a:blip r:embed="rId5"/>
          <a:stretch>
            <a:fillRect/>
          </a:stretch>
        </p:blipFill>
        <p:spPr>
          <a:xfrm>
            <a:off x="4488023" y="2017600"/>
            <a:ext cx="7703975" cy="4598723"/>
          </a:xfrm>
          <a:prstGeom prst="rect">
            <a:avLst/>
          </a:prstGeom>
        </p:spPr>
      </p:pic>
      <p:sp>
        <p:nvSpPr>
          <p:cNvPr id="8" name="TextBox 7">
            <a:extLst>
              <a:ext uri="{FF2B5EF4-FFF2-40B4-BE49-F238E27FC236}">
                <a16:creationId xmlns:a16="http://schemas.microsoft.com/office/drawing/2014/main" xmlns="" id="{3F916B2B-EB67-434D-BFEF-12F6B201B1EF}"/>
              </a:ext>
            </a:extLst>
          </p:cNvPr>
          <p:cNvSpPr txBox="1"/>
          <p:nvPr/>
        </p:nvSpPr>
        <p:spPr>
          <a:xfrm>
            <a:off x="1037168" y="4624798"/>
            <a:ext cx="3273435" cy="1938992"/>
          </a:xfrm>
          <a:prstGeom prst="rect">
            <a:avLst/>
          </a:prstGeom>
          <a:noFill/>
        </p:spPr>
        <p:txBody>
          <a:bodyPr wrap="square" rtlCol="0">
            <a:spAutoFit/>
          </a:bodyPr>
          <a:lstStyle/>
          <a:p>
            <a:pPr marL="380990" indent="-380990">
              <a:buFont typeface="Arial" panose="020B0604020202020204" pitchFamily="34" charset="0"/>
              <a:buChar char="•"/>
            </a:pPr>
            <a:r>
              <a:rPr lang="en-US" sz="2400" dirty="0">
                <a:latin typeface="Dm sans" pitchFamily="2" charset="0"/>
              </a:rPr>
              <a:t>Student</a:t>
            </a:r>
          </a:p>
          <a:p>
            <a:pPr marL="380990" indent="-380990">
              <a:buFont typeface="Arial" panose="020B0604020202020204" pitchFamily="34" charset="0"/>
              <a:buChar char="•"/>
            </a:pPr>
            <a:r>
              <a:rPr lang="en-US" sz="2400" dirty="0">
                <a:latin typeface="Dm sans" pitchFamily="2" charset="0"/>
              </a:rPr>
              <a:t>27 years old</a:t>
            </a:r>
          </a:p>
          <a:p>
            <a:pPr marL="380990" indent="-380990">
              <a:buFont typeface="Arial" panose="020B0604020202020204" pitchFamily="34" charset="0"/>
              <a:buChar char="•"/>
            </a:pPr>
            <a:r>
              <a:rPr lang="en-US" sz="2400" dirty="0">
                <a:latin typeface="Dm sans" pitchFamily="2" charset="0"/>
              </a:rPr>
              <a:t>Low income</a:t>
            </a:r>
          </a:p>
          <a:p>
            <a:pPr marL="380990" indent="-380990">
              <a:buFont typeface="Arial" panose="020B0604020202020204" pitchFamily="34" charset="0"/>
              <a:buChar char="•"/>
            </a:pPr>
            <a:r>
              <a:rPr lang="en-US" sz="2400" dirty="0">
                <a:latin typeface="Dm sans" pitchFamily="2" charset="0"/>
              </a:rPr>
              <a:t>Excellent credit record</a:t>
            </a:r>
          </a:p>
        </p:txBody>
      </p:sp>
    </p:spTree>
    <p:extLst>
      <p:ext uri="{BB962C8B-B14F-4D97-AF65-F5344CB8AC3E}">
        <p14:creationId xmlns:p14="http://schemas.microsoft.com/office/powerpoint/2010/main" val="280887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2" name="Shape 52"/>
          <p:cNvSpPr txBox="1"/>
          <p:nvPr/>
        </p:nvSpPr>
        <p:spPr>
          <a:xfrm>
            <a:off x="236534" y="134400"/>
            <a:ext cx="11720575" cy="941600"/>
          </a:xfrm>
          <a:prstGeom prst="rect">
            <a:avLst/>
          </a:prstGeom>
          <a:noFill/>
          <a:ln>
            <a:noFill/>
          </a:ln>
        </p:spPr>
        <p:txBody>
          <a:bodyPr lIns="121900" tIns="121900" rIns="121900" bIns="121900" anchor="t" anchorCtr="0">
            <a:noAutofit/>
          </a:bodyPr>
          <a:lstStyle/>
          <a:p>
            <a:pPr algn="ctr"/>
            <a:r>
              <a:rPr lang="en" sz="4800" dirty="0">
                <a:latin typeface="Dm sans" pitchFamily="2" charset="0"/>
              </a:rPr>
              <a:t>DECISION TREE</a:t>
            </a:r>
          </a:p>
        </p:txBody>
      </p:sp>
      <p:sp>
        <p:nvSpPr>
          <p:cNvPr id="53" name="Shape 53"/>
          <p:cNvSpPr txBox="1"/>
          <p:nvPr/>
        </p:nvSpPr>
        <p:spPr>
          <a:xfrm>
            <a:off x="234893" y="1076000"/>
            <a:ext cx="11720575" cy="1341603"/>
          </a:xfrm>
          <a:prstGeom prst="rect">
            <a:avLst/>
          </a:prstGeom>
          <a:noFill/>
          <a:ln>
            <a:noFill/>
          </a:ln>
        </p:spPr>
        <p:txBody>
          <a:bodyPr lIns="121900" tIns="121900" rIns="121900" bIns="121900" anchor="t" anchorCtr="0">
            <a:noAutofit/>
          </a:bodyPr>
          <a:lstStyle/>
          <a:p>
            <a:pPr marL="457189" indent="-457189">
              <a:buFont typeface="Arial" panose="020B0604020202020204" pitchFamily="34" charset="0"/>
              <a:buChar char="•"/>
            </a:pPr>
            <a:r>
              <a:rPr lang="en" sz="2200" dirty="0">
                <a:latin typeface="Dm sans" pitchFamily="2" charset="0"/>
              </a:rPr>
              <a:t>A tree-like model that illustrates series of events leading to certain decisions</a:t>
            </a:r>
          </a:p>
          <a:p>
            <a:pPr marL="457189" indent="-457189">
              <a:buFont typeface="Arial" panose="020B0604020202020204" pitchFamily="34" charset="0"/>
              <a:buChar char="•"/>
            </a:pPr>
            <a:r>
              <a:rPr lang="en" sz="2200" dirty="0">
                <a:latin typeface="Dm sans" pitchFamily="2" charset="0"/>
              </a:rPr>
              <a:t>Each node represents a test on an attribute and each branch is an outcome of that test</a:t>
            </a:r>
          </a:p>
        </p:txBody>
      </p:sp>
      <p:pic>
        <p:nvPicPr>
          <p:cNvPr id="2" name="Picture 1">
            <a:extLst>
              <a:ext uri="{FF2B5EF4-FFF2-40B4-BE49-F238E27FC236}">
                <a16:creationId xmlns:a16="http://schemas.microsoft.com/office/drawing/2014/main" xmlns="" id="{D4976746-306B-E94B-AAD6-B43CBF72ED38}"/>
              </a:ext>
            </a:extLst>
          </p:cNvPr>
          <p:cNvPicPr>
            <a:picLocks noChangeAspect="1"/>
          </p:cNvPicPr>
          <p:nvPr/>
        </p:nvPicPr>
        <p:blipFill>
          <a:blip r:embed="rId3"/>
          <a:stretch>
            <a:fillRect/>
          </a:stretch>
        </p:blipFill>
        <p:spPr>
          <a:xfrm flipH="1">
            <a:off x="275901" y="4766606"/>
            <a:ext cx="705283" cy="1655375"/>
          </a:xfrm>
          <a:prstGeom prst="rect">
            <a:avLst/>
          </a:prstGeom>
        </p:spPr>
      </p:pic>
      <p:pic>
        <p:nvPicPr>
          <p:cNvPr id="3" name="Picture 2">
            <a:extLst>
              <a:ext uri="{FF2B5EF4-FFF2-40B4-BE49-F238E27FC236}">
                <a16:creationId xmlns:a16="http://schemas.microsoft.com/office/drawing/2014/main" xmlns="" id="{A5278E26-C5C5-AE49-93FE-B30BA9AF6DBF}"/>
              </a:ext>
            </a:extLst>
          </p:cNvPr>
          <p:cNvPicPr>
            <a:picLocks noChangeAspect="1"/>
          </p:cNvPicPr>
          <p:nvPr/>
        </p:nvPicPr>
        <p:blipFill>
          <a:blip r:embed="rId4"/>
          <a:stretch>
            <a:fillRect/>
          </a:stretch>
        </p:blipFill>
        <p:spPr>
          <a:xfrm flipH="1">
            <a:off x="261783" y="2531515"/>
            <a:ext cx="763571" cy="1655375"/>
          </a:xfrm>
          <a:prstGeom prst="rect">
            <a:avLst/>
          </a:prstGeom>
        </p:spPr>
      </p:pic>
      <p:sp>
        <p:nvSpPr>
          <p:cNvPr id="4" name="TextBox 3">
            <a:extLst>
              <a:ext uri="{FF2B5EF4-FFF2-40B4-BE49-F238E27FC236}">
                <a16:creationId xmlns:a16="http://schemas.microsoft.com/office/drawing/2014/main" xmlns="" id="{E178DC32-68FE-7949-B779-9DBA1F78D1E2}"/>
              </a:ext>
            </a:extLst>
          </p:cNvPr>
          <p:cNvSpPr txBox="1"/>
          <p:nvPr/>
        </p:nvSpPr>
        <p:spPr>
          <a:xfrm>
            <a:off x="1051092" y="2365651"/>
            <a:ext cx="2877096" cy="2308324"/>
          </a:xfrm>
          <a:prstGeom prst="rect">
            <a:avLst/>
          </a:prstGeom>
          <a:noFill/>
        </p:spPr>
        <p:txBody>
          <a:bodyPr wrap="square" rtlCol="0">
            <a:spAutoFit/>
          </a:bodyPr>
          <a:lstStyle/>
          <a:p>
            <a:pPr marL="380990" indent="-380990">
              <a:buFont typeface="Arial" panose="020B0604020202020204" pitchFamily="34" charset="0"/>
              <a:buChar char="•"/>
            </a:pPr>
            <a:r>
              <a:rPr lang="en-US" sz="2400" dirty="0">
                <a:latin typeface="Dm sans" pitchFamily="2" charset="0"/>
              </a:rPr>
              <a:t>Not a student</a:t>
            </a:r>
          </a:p>
          <a:p>
            <a:pPr marL="380990" indent="-380990">
              <a:buFont typeface="Arial" panose="020B0604020202020204" pitchFamily="34" charset="0"/>
              <a:buChar char="•"/>
            </a:pPr>
            <a:r>
              <a:rPr lang="en-US" sz="2400" dirty="0">
                <a:latin typeface="Dm sans" pitchFamily="2" charset="0"/>
              </a:rPr>
              <a:t>45 years old</a:t>
            </a:r>
          </a:p>
          <a:p>
            <a:pPr marL="380990" indent="-380990">
              <a:buFont typeface="Arial" panose="020B0604020202020204" pitchFamily="34" charset="0"/>
              <a:buChar char="•"/>
            </a:pPr>
            <a:r>
              <a:rPr lang="en-US" sz="2400" dirty="0">
                <a:latin typeface="Dm sans" pitchFamily="2" charset="0"/>
              </a:rPr>
              <a:t>Medium income</a:t>
            </a:r>
          </a:p>
          <a:p>
            <a:pPr marL="380990" indent="-380990">
              <a:buFont typeface="Arial" panose="020B0604020202020204" pitchFamily="34" charset="0"/>
              <a:buChar char="•"/>
            </a:pPr>
            <a:r>
              <a:rPr lang="en-US" sz="2400" dirty="0">
                <a:latin typeface="Dm sans" pitchFamily="2" charset="0"/>
              </a:rPr>
              <a:t>Fair credit record</a:t>
            </a:r>
          </a:p>
          <a:p>
            <a:pPr marL="380990" indent="-380990">
              <a:buFont typeface="Wingdings" pitchFamily="2" charset="2"/>
              <a:buChar char="Ø"/>
            </a:pPr>
            <a:r>
              <a:rPr lang="en-US" sz="2400" dirty="0">
                <a:solidFill>
                  <a:srgbClr val="00B050"/>
                </a:solidFill>
                <a:latin typeface="Dm sans" pitchFamily="2" charset="0"/>
              </a:rPr>
              <a:t>Yes</a:t>
            </a:r>
          </a:p>
        </p:txBody>
      </p:sp>
      <p:sp>
        <p:nvSpPr>
          <p:cNvPr id="7" name="TextBox 6">
            <a:extLst>
              <a:ext uri="{FF2B5EF4-FFF2-40B4-BE49-F238E27FC236}">
                <a16:creationId xmlns:a16="http://schemas.microsoft.com/office/drawing/2014/main" xmlns="" id="{C2969C8F-D950-C94E-B59E-11C6D1014970}"/>
              </a:ext>
            </a:extLst>
          </p:cNvPr>
          <p:cNvSpPr txBox="1"/>
          <p:nvPr/>
        </p:nvSpPr>
        <p:spPr>
          <a:xfrm>
            <a:off x="1049451" y="2017600"/>
            <a:ext cx="2261731" cy="502766"/>
          </a:xfrm>
          <a:prstGeom prst="rect">
            <a:avLst/>
          </a:prstGeom>
          <a:noFill/>
        </p:spPr>
        <p:txBody>
          <a:bodyPr wrap="square" rtlCol="0">
            <a:spAutoFit/>
          </a:bodyPr>
          <a:lstStyle/>
          <a:p>
            <a:r>
              <a:rPr lang="en-US" sz="2667" dirty="0">
                <a:solidFill>
                  <a:srgbClr val="0070C0"/>
                </a:solidFill>
              </a:rPr>
              <a:t>Who to loan?</a:t>
            </a:r>
          </a:p>
        </p:txBody>
      </p:sp>
      <p:pic>
        <p:nvPicPr>
          <p:cNvPr id="9" name="Picture 8" descr="A close up of a map&#10;&#10;Description automatically generated">
            <a:extLst>
              <a:ext uri="{FF2B5EF4-FFF2-40B4-BE49-F238E27FC236}">
                <a16:creationId xmlns:a16="http://schemas.microsoft.com/office/drawing/2014/main" xmlns="" id="{D89561D7-DB95-8E4C-B680-059B26A39F21}"/>
              </a:ext>
            </a:extLst>
          </p:cNvPr>
          <p:cNvPicPr>
            <a:picLocks noChangeAspect="1"/>
          </p:cNvPicPr>
          <p:nvPr/>
        </p:nvPicPr>
        <p:blipFill>
          <a:blip r:embed="rId5"/>
          <a:stretch>
            <a:fillRect/>
          </a:stretch>
        </p:blipFill>
        <p:spPr>
          <a:xfrm>
            <a:off x="4488023" y="2017600"/>
            <a:ext cx="7703975" cy="4598723"/>
          </a:xfrm>
          <a:prstGeom prst="rect">
            <a:avLst/>
          </a:prstGeom>
        </p:spPr>
      </p:pic>
      <p:sp>
        <p:nvSpPr>
          <p:cNvPr id="8" name="TextBox 7">
            <a:extLst>
              <a:ext uri="{FF2B5EF4-FFF2-40B4-BE49-F238E27FC236}">
                <a16:creationId xmlns:a16="http://schemas.microsoft.com/office/drawing/2014/main" xmlns="" id="{3F916B2B-EB67-434D-BFEF-12F6B201B1EF}"/>
              </a:ext>
            </a:extLst>
          </p:cNvPr>
          <p:cNvSpPr txBox="1"/>
          <p:nvPr/>
        </p:nvSpPr>
        <p:spPr>
          <a:xfrm>
            <a:off x="1037168" y="4624798"/>
            <a:ext cx="3273435" cy="2308324"/>
          </a:xfrm>
          <a:prstGeom prst="rect">
            <a:avLst/>
          </a:prstGeom>
          <a:noFill/>
        </p:spPr>
        <p:txBody>
          <a:bodyPr wrap="square" rtlCol="0">
            <a:spAutoFit/>
          </a:bodyPr>
          <a:lstStyle/>
          <a:p>
            <a:pPr marL="380990" indent="-380990">
              <a:buFont typeface="Arial" panose="020B0604020202020204" pitchFamily="34" charset="0"/>
              <a:buChar char="•"/>
            </a:pPr>
            <a:r>
              <a:rPr lang="en-US" sz="2400" dirty="0">
                <a:latin typeface="Dm sans" pitchFamily="2" charset="0"/>
              </a:rPr>
              <a:t>Student</a:t>
            </a:r>
          </a:p>
          <a:p>
            <a:pPr marL="380990" indent="-380990">
              <a:buFont typeface="Arial" panose="020B0604020202020204" pitchFamily="34" charset="0"/>
              <a:buChar char="•"/>
            </a:pPr>
            <a:r>
              <a:rPr lang="en-US" sz="2400" dirty="0">
                <a:latin typeface="Dm sans" pitchFamily="2" charset="0"/>
              </a:rPr>
              <a:t>27 years old</a:t>
            </a:r>
          </a:p>
          <a:p>
            <a:pPr marL="380990" indent="-380990">
              <a:buFont typeface="Arial" panose="020B0604020202020204" pitchFamily="34" charset="0"/>
              <a:buChar char="•"/>
            </a:pPr>
            <a:r>
              <a:rPr lang="en-US" sz="2400" dirty="0">
                <a:latin typeface="Dm sans" pitchFamily="2" charset="0"/>
              </a:rPr>
              <a:t>Low income</a:t>
            </a:r>
          </a:p>
          <a:p>
            <a:pPr marL="380990" indent="-380990">
              <a:buFont typeface="Arial" panose="020B0604020202020204" pitchFamily="34" charset="0"/>
              <a:buChar char="•"/>
            </a:pPr>
            <a:r>
              <a:rPr lang="en-US" sz="2400" dirty="0">
                <a:latin typeface="Dm sans" pitchFamily="2" charset="0"/>
              </a:rPr>
              <a:t>Excellent credit record</a:t>
            </a:r>
          </a:p>
          <a:p>
            <a:pPr marL="380990" indent="-380990">
              <a:buFont typeface="Wingdings" pitchFamily="2" charset="2"/>
              <a:buChar char="Ø"/>
            </a:pPr>
            <a:r>
              <a:rPr lang="en-US" sz="2400" dirty="0">
                <a:solidFill>
                  <a:srgbClr val="FF0000"/>
                </a:solidFill>
                <a:latin typeface="Dm sans" pitchFamily="2" charset="0"/>
              </a:rPr>
              <a:t>No</a:t>
            </a:r>
          </a:p>
        </p:txBody>
      </p:sp>
      <p:pic>
        <p:nvPicPr>
          <p:cNvPr id="5" name="Picture 4">
            <a:extLst>
              <a:ext uri="{FF2B5EF4-FFF2-40B4-BE49-F238E27FC236}">
                <a16:creationId xmlns:a16="http://schemas.microsoft.com/office/drawing/2014/main" xmlns="" id="{6B7FA621-E143-EC2C-8FF0-BCCA701746E5}"/>
              </a:ext>
            </a:extLst>
          </p:cNvPr>
          <p:cNvPicPr>
            <a:picLocks noChangeAspect="1"/>
          </p:cNvPicPr>
          <p:nvPr/>
        </p:nvPicPr>
        <p:blipFill>
          <a:blip r:embed="rId6"/>
          <a:stretch>
            <a:fillRect/>
          </a:stretch>
        </p:blipFill>
        <p:spPr>
          <a:xfrm>
            <a:off x="4484621" y="2017599"/>
            <a:ext cx="7703975" cy="4598723"/>
          </a:xfrm>
          <a:prstGeom prst="rect">
            <a:avLst/>
          </a:prstGeom>
        </p:spPr>
      </p:pic>
    </p:spTree>
    <p:extLst>
      <p:ext uri="{BB962C8B-B14F-4D97-AF65-F5344CB8AC3E}">
        <p14:creationId xmlns:p14="http://schemas.microsoft.com/office/powerpoint/2010/main" val="1135049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xmlns="" id="{35E5D2A7-BAC6-FB4A-99A7-A87211C337D3}"/>
              </a:ext>
            </a:extLst>
          </p:cNvPr>
          <p:cNvSpPr txBox="1"/>
          <p:nvPr/>
        </p:nvSpPr>
        <p:spPr>
          <a:xfrm>
            <a:off x="236534" y="134400"/>
            <a:ext cx="11720575" cy="941600"/>
          </a:xfrm>
          <a:prstGeom prst="rect">
            <a:avLst/>
          </a:prstGeom>
          <a:noFill/>
          <a:ln>
            <a:noFill/>
          </a:ln>
        </p:spPr>
        <p:txBody>
          <a:bodyPr lIns="121900" tIns="121900" rIns="121900" bIns="121900" anchor="t" anchorCtr="0">
            <a:noAutofit/>
          </a:bodyPr>
          <a:lstStyle/>
          <a:p>
            <a:pPr algn="ctr"/>
            <a:r>
              <a:rPr lang="en" sz="4400" dirty="0">
                <a:latin typeface="Dm sans" pitchFamily="2" charset="0"/>
              </a:rPr>
              <a:t>RANDOM FOREST</a:t>
            </a:r>
          </a:p>
        </p:txBody>
      </p:sp>
      <p:sp>
        <p:nvSpPr>
          <p:cNvPr id="33" name="Shape 53">
            <a:extLst>
              <a:ext uri="{FF2B5EF4-FFF2-40B4-BE49-F238E27FC236}">
                <a16:creationId xmlns:a16="http://schemas.microsoft.com/office/drawing/2014/main" xmlns="" id="{5E594E56-A26D-9640-BEE8-9E6BCA5A5033}"/>
              </a:ext>
            </a:extLst>
          </p:cNvPr>
          <p:cNvSpPr txBox="1"/>
          <p:nvPr/>
        </p:nvSpPr>
        <p:spPr>
          <a:xfrm>
            <a:off x="236534" y="1076002"/>
            <a:ext cx="11720575" cy="5474429"/>
          </a:xfrm>
          <a:prstGeom prst="rect">
            <a:avLst/>
          </a:prstGeom>
          <a:noFill/>
          <a:ln>
            <a:noFill/>
          </a:ln>
        </p:spPr>
        <p:txBody>
          <a:bodyPr lIns="121900" tIns="121900" rIns="121900" bIns="121900" anchor="t" anchorCtr="0">
            <a:noAutofit/>
          </a:bodyPr>
          <a:lstStyle/>
          <a:p>
            <a:pPr marL="457189" indent="-457189" algn="just">
              <a:buFont typeface="Arial" panose="020B0604020202020204" pitchFamily="34" charset="0"/>
              <a:buChar char="•"/>
            </a:pPr>
            <a:r>
              <a:rPr lang="en" sz="2400" dirty="0">
                <a:latin typeface="Dm sans" pitchFamily="2" charset="0"/>
              </a:rPr>
              <a:t>Random Forests:</a:t>
            </a:r>
          </a:p>
          <a:p>
            <a:pPr marL="937177" indent="-457189" algn="just">
              <a:buFont typeface="Wingdings" pitchFamily="2" charset="2"/>
              <a:buChar char="Ø"/>
            </a:pPr>
            <a:r>
              <a:rPr lang="en" sz="2400" dirty="0">
                <a:latin typeface="Dm sans" pitchFamily="2" charset="0"/>
              </a:rPr>
              <a:t>Instead of building a single decision tree and use it to make predictions, build many slightly different trees and combine their predictions</a:t>
            </a:r>
          </a:p>
          <a:p>
            <a:pPr marL="457189" indent="-457189" algn="just">
              <a:buFont typeface="Arial" panose="020B0604020202020204" pitchFamily="34" charset="0"/>
              <a:buChar char="•"/>
            </a:pPr>
            <a:endParaRPr lang="en" sz="2400" dirty="0">
              <a:latin typeface="Dm sans" pitchFamily="2" charset="0"/>
            </a:endParaRPr>
          </a:p>
          <a:p>
            <a:pPr marL="457189" indent="-457189" algn="just">
              <a:buFont typeface="Arial" panose="020B0604020202020204" pitchFamily="34" charset="0"/>
              <a:buChar char="•"/>
            </a:pPr>
            <a:r>
              <a:rPr lang="en" sz="2400" dirty="0">
                <a:solidFill>
                  <a:srgbClr val="0070C0"/>
                </a:solidFill>
                <a:latin typeface="Dm sans" pitchFamily="2" charset="0"/>
              </a:rPr>
              <a:t>We have a single data set, so how do we obtain </a:t>
            </a:r>
            <a:r>
              <a:rPr lang="en" sz="2400" dirty="0" err="1">
                <a:solidFill>
                  <a:srgbClr val="0070C0"/>
                </a:solidFill>
                <a:latin typeface="Dm sans" pitchFamily="2" charset="0"/>
              </a:rPr>
              <a:t>sligh</a:t>
            </a:r>
            <a:r>
              <a:rPr lang="ro-RO" sz="2400" dirty="0" err="1">
                <a:solidFill>
                  <a:srgbClr val="0070C0"/>
                </a:solidFill>
                <a:latin typeface="Dm sans" pitchFamily="2" charset="0"/>
              </a:rPr>
              <a:t>tl</a:t>
            </a:r>
            <a:r>
              <a:rPr lang="en" sz="2400" dirty="0">
                <a:solidFill>
                  <a:srgbClr val="0070C0"/>
                </a:solidFill>
                <a:latin typeface="Dm sans" pitchFamily="2" charset="0"/>
              </a:rPr>
              <a:t>y different trees?</a:t>
            </a:r>
          </a:p>
          <a:p>
            <a:pPr marL="479988" algn="just"/>
            <a:r>
              <a:rPr lang="en" sz="2400" dirty="0">
                <a:latin typeface="Dm sans" pitchFamily="2" charset="0"/>
              </a:rPr>
              <a:t>1. Bagging (</a:t>
            </a:r>
            <a:r>
              <a:rPr lang="en" sz="2400" b="1" dirty="0">
                <a:latin typeface="Dm sans" pitchFamily="2" charset="0"/>
              </a:rPr>
              <a:t>B</a:t>
            </a:r>
            <a:r>
              <a:rPr lang="en" sz="2400" dirty="0">
                <a:latin typeface="Dm sans" pitchFamily="2" charset="0"/>
              </a:rPr>
              <a:t>ootstrap </a:t>
            </a:r>
            <a:r>
              <a:rPr lang="en" sz="2400" b="1" dirty="0">
                <a:latin typeface="Dm sans" pitchFamily="2" charset="0"/>
              </a:rPr>
              <a:t>Agg</a:t>
            </a:r>
            <a:r>
              <a:rPr lang="en" sz="2400" dirty="0">
                <a:latin typeface="Dm sans" pitchFamily="2" charset="0"/>
              </a:rPr>
              <a:t>regat</a:t>
            </a:r>
            <a:r>
              <a:rPr lang="en" sz="2400" b="1" dirty="0">
                <a:latin typeface="Dm sans" pitchFamily="2" charset="0"/>
              </a:rPr>
              <a:t>ing</a:t>
            </a:r>
            <a:r>
              <a:rPr lang="en" sz="2400" dirty="0">
                <a:latin typeface="Dm sans" pitchFamily="2" charset="0"/>
              </a:rPr>
              <a:t>):</a:t>
            </a:r>
          </a:p>
          <a:p>
            <a:pPr marL="937177" indent="-457189" algn="just">
              <a:buFont typeface="Wingdings" pitchFamily="2" charset="2"/>
              <a:buChar char="Ø"/>
            </a:pPr>
            <a:r>
              <a:rPr lang="en" sz="2400" dirty="0">
                <a:latin typeface="Dm sans" pitchFamily="2" charset="0"/>
              </a:rPr>
              <a:t>Take random subsets of data points from the training set to create N smaller data sets</a:t>
            </a:r>
          </a:p>
          <a:p>
            <a:pPr marL="937177" indent="-457189" algn="just">
              <a:buFont typeface="Wingdings" pitchFamily="2" charset="2"/>
              <a:buChar char="Ø"/>
            </a:pPr>
            <a:r>
              <a:rPr lang="en" sz="2400" dirty="0">
                <a:latin typeface="Dm sans" pitchFamily="2" charset="0"/>
              </a:rPr>
              <a:t>Fit a decision tree on each subset</a:t>
            </a:r>
          </a:p>
          <a:p>
            <a:pPr marL="479988" algn="just"/>
            <a:endParaRPr lang="en" sz="2400" dirty="0">
              <a:latin typeface="Dm sans" pitchFamily="2" charset="0"/>
            </a:endParaRPr>
          </a:p>
          <a:p>
            <a:pPr marL="479988" algn="just"/>
            <a:r>
              <a:rPr lang="en" sz="2400" dirty="0">
                <a:latin typeface="Dm sans" pitchFamily="2" charset="0"/>
              </a:rPr>
              <a:t>2. Random Subspace Method (also known as Feature Bagging):</a:t>
            </a:r>
          </a:p>
          <a:p>
            <a:pPr marL="937177" indent="-457189" algn="just">
              <a:buFont typeface="Wingdings" pitchFamily="2" charset="2"/>
              <a:buChar char="Ø"/>
            </a:pPr>
            <a:r>
              <a:rPr lang="en" sz="2400" dirty="0">
                <a:latin typeface="Dm sans" pitchFamily="2" charset="0"/>
              </a:rPr>
              <a:t>Fit N different decision trees by constraining each one to operate on a random subset of features</a:t>
            </a:r>
          </a:p>
          <a:p>
            <a:pPr marL="609585" indent="-609585" algn="just">
              <a:buAutoNum type="arabicPeriod"/>
            </a:pPr>
            <a:endParaRPr lang="en" sz="2400" dirty="0">
              <a:latin typeface="Dm sans" pitchFamily="2" charset="0"/>
            </a:endParaRPr>
          </a:p>
        </p:txBody>
      </p:sp>
    </p:spTree>
    <p:extLst>
      <p:ext uri="{BB962C8B-B14F-4D97-AF65-F5344CB8AC3E}">
        <p14:creationId xmlns:p14="http://schemas.microsoft.com/office/powerpoint/2010/main" val="702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62279" y="4690871"/>
            <a:ext cx="2236047" cy="101600"/>
          </a:xfrm>
          <a:custGeom>
            <a:avLst/>
            <a:gdLst/>
            <a:ahLst/>
            <a:cxnLst/>
            <a:rect l="l" t="t" r="r" b="b"/>
            <a:pathLst>
              <a:path w="1677035" h="76200">
                <a:moveTo>
                  <a:pt x="1600454" y="0"/>
                </a:moveTo>
                <a:lnTo>
                  <a:pt x="1600454" y="76200"/>
                </a:lnTo>
                <a:lnTo>
                  <a:pt x="1656841" y="48006"/>
                </a:lnTo>
                <a:lnTo>
                  <a:pt x="1613154" y="48006"/>
                </a:lnTo>
                <a:lnTo>
                  <a:pt x="1613154" y="28194"/>
                </a:lnTo>
                <a:lnTo>
                  <a:pt x="1656841" y="28194"/>
                </a:lnTo>
                <a:lnTo>
                  <a:pt x="1600454" y="0"/>
                </a:lnTo>
                <a:close/>
              </a:path>
              <a:path w="1677035" h="76200">
                <a:moveTo>
                  <a:pt x="1600454" y="28194"/>
                </a:moveTo>
                <a:lnTo>
                  <a:pt x="0" y="28194"/>
                </a:lnTo>
                <a:lnTo>
                  <a:pt x="0" y="48006"/>
                </a:lnTo>
                <a:lnTo>
                  <a:pt x="1600454" y="48006"/>
                </a:lnTo>
                <a:lnTo>
                  <a:pt x="1600454" y="28194"/>
                </a:lnTo>
                <a:close/>
              </a:path>
              <a:path w="1677035" h="76200">
                <a:moveTo>
                  <a:pt x="1656841" y="28194"/>
                </a:moveTo>
                <a:lnTo>
                  <a:pt x="1613154" y="28194"/>
                </a:lnTo>
                <a:lnTo>
                  <a:pt x="1613154" y="48006"/>
                </a:lnTo>
                <a:lnTo>
                  <a:pt x="1656841" y="48006"/>
                </a:lnTo>
                <a:lnTo>
                  <a:pt x="1676653" y="38100"/>
                </a:lnTo>
                <a:lnTo>
                  <a:pt x="1656841" y="28194"/>
                </a:lnTo>
                <a:close/>
              </a:path>
            </a:pathLst>
          </a:custGeom>
          <a:solidFill>
            <a:schemeClr val="tx1"/>
          </a:solidFill>
        </p:spPr>
        <p:txBody>
          <a:bodyPr wrap="square" lIns="0" tIns="0" rIns="0" bIns="0" rtlCol="0"/>
          <a:lstStyle/>
          <a:p>
            <a:endParaRPr sz="2400"/>
          </a:p>
        </p:txBody>
      </p:sp>
      <p:sp>
        <p:nvSpPr>
          <p:cNvPr id="4" name="object 4"/>
          <p:cNvSpPr/>
          <p:nvPr/>
        </p:nvSpPr>
        <p:spPr>
          <a:xfrm>
            <a:off x="415544" y="3044953"/>
            <a:ext cx="101600" cy="1702647"/>
          </a:xfrm>
          <a:custGeom>
            <a:avLst/>
            <a:gdLst/>
            <a:ahLst/>
            <a:cxnLst/>
            <a:rect l="l" t="t" r="r" b="b"/>
            <a:pathLst>
              <a:path w="76200" h="1276985">
                <a:moveTo>
                  <a:pt x="48006" y="63500"/>
                </a:moveTo>
                <a:lnTo>
                  <a:pt x="28194" y="63500"/>
                </a:lnTo>
                <a:lnTo>
                  <a:pt x="28194" y="1276477"/>
                </a:lnTo>
                <a:lnTo>
                  <a:pt x="48006" y="1276477"/>
                </a:lnTo>
                <a:lnTo>
                  <a:pt x="48006" y="63500"/>
                </a:lnTo>
                <a:close/>
              </a:path>
              <a:path w="76200" h="1276985">
                <a:moveTo>
                  <a:pt x="38100" y="0"/>
                </a:moveTo>
                <a:lnTo>
                  <a:pt x="0" y="76200"/>
                </a:lnTo>
                <a:lnTo>
                  <a:pt x="28194" y="76200"/>
                </a:lnTo>
                <a:lnTo>
                  <a:pt x="28194" y="63500"/>
                </a:lnTo>
                <a:lnTo>
                  <a:pt x="69850" y="63500"/>
                </a:lnTo>
                <a:lnTo>
                  <a:pt x="38100" y="0"/>
                </a:lnTo>
                <a:close/>
              </a:path>
              <a:path w="76200" h="1276985">
                <a:moveTo>
                  <a:pt x="69850" y="63500"/>
                </a:moveTo>
                <a:lnTo>
                  <a:pt x="48006" y="63500"/>
                </a:lnTo>
                <a:lnTo>
                  <a:pt x="48006" y="76200"/>
                </a:lnTo>
                <a:lnTo>
                  <a:pt x="76200" y="76200"/>
                </a:lnTo>
                <a:lnTo>
                  <a:pt x="69850" y="63500"/>
                </a:lnTo>
                <a:close/>
              </a:path>
            </a:pathLst>
          </a:custGeom>
          <a:solidFill>
            <a:schemeClr val="tx1"/>
          </a:solidFill>
        </p:spPr>
        <p:txBody>
          <a:bodyPr wrap="square" lIns="0" tIns="0" rIns="0" bIns="0" rtlCol="0"/>
          <a:lstStyle/>
          <a:p>
            <a:endParaRPr sz="2400"/>
          </a:p>
        </p:txBody>
      </p:sp>
      <p:sp>
        <p:nvSpPr>
          <p:cNvPr id="5" name="object 5"/>
          <p:cNvSpPr/>
          <p:nvPr/>
        </p:nvSpPr>
        <p:spPr>
          <a:xfrm>
            <a:off x="1062735" y="3409697"/>
            <a:ext cx="239776" cy="239775"/>
          </a:xfrm>
          <a:prstGeom prst="rect">
            <a:avLst/>
          </a:prstGeom>
          <a:blipFill>
            <a:blip r:embed="rId2" cstate="print"/>
            <a:stretch>
              <a:fillRect/>
            </a:stretch>
          </a:blipFill>
        </p:spPr>
        <p:txBody>
          <a:bodyPr wrap="square" lIns="0" tIns="0" rIns="0" bIns="0" rtlCol="0"/>
          <a:lstStyle/>
          <a:p>
            <a:endParaRPr sz="2400"/>
          </a:p>
        </p:txBody>
      </p:sp>
      <p:sp>
        <p:nvSpPr>
          <p:cNvPr id="6" name="object 6"/>
          <p:cNvSpPr/>
          <p:nvPr/>
        </p:nvSpPr>
        <p:spPr>
          <a:xfrm>
            <a:off x="2361184" y="4175761"/>
            <a:ext cx="241808" cy="239775"/>
          </a:xfrm>
          <a:prstGeom prst="rect">
            <a:avLst/>
          </a:prstGeom>
          <a:blipFill>
            <a:blip r:embed="rId2" cstate="print"/>
            <a:stretch>
              <a:fillRect/>
            </a:stretch>
          </a:blipFill>
        </p:spPr>
        <p:txBody>
          <a:bodyPr wrap="square" lIns="0" tIns="0" rIns="0" bIns="0" rtlCol="0"/>
          <a:lstStyle/>
          <a:p>
            <a:endParaRPr sz="2400"/>
          </a:p>
        </p:txBody>
      </p:sp>
      <p:sp>
        <p:nvSpPr>
          <p:cNvPr id="7" name="object 7"/>
          <p:cNvSpPr/>
          <p:nvPr/>
        </p:nvSpPr>
        <p:spPr>
          <a:xfrm>
            <a:off x="1804415" y="4124961"/>
            <a:ext cx="239775" cy="239775"/>
          </a:xfrm>
          <a:prstGeom prst="rect">
            <a:avLst/>
          </a:prstGeom>
          <a:blipFill>
            <a:blip r:embed="rId2" cstate="print"/>
            <a:stretch>
              <a:fillRect/>
            </a:stretch>
          </a:blipFill>
        </p:spPr>
        <p:txBody>
          <a:bodyPr wrap="square" lIns="0" tIns="0" rIns="0" bIns="0" rtlCol="0"/>
          <a:lstStyle/>
          <a:p>
            <a:endParaRPr sz="2400"/>
          </a:p>
        </p:txBody>
      </p:sp>
      <p:sp>
        <p:nvSpPr>
          <p:cNvPr id="8" name="object 8"/>
          <p:cNvSpPr/>
          <p:nvPr/>
        </p:nvSpPr>
        <p:spPr>
          <a:xfrm>
            <a:off x="1712977" y="3588511"/>
            <a:ext cx="239775" cy="239775"/>
          </a:xfrm>
          <a:prstGeom prst="rect">
            <a:avLst/>
          </a:prstGeom>
          <a:blipFill>
            <a:blip r:embed="rId2" cstate="print"/>
            <a:stretch>
              <a:fillRect/>
            </a:stretch>
          </a:blipFill>
        </p:spPr>
        <p:txBody>
          <a:bodyPr wrap="square" lIns="0" tIns="0" rIns="0" bIns="0" rtlCol="0"/>
          <a:lstStyle/>
          <a:p>
            <a:endParaRPr sz="2400"/>
          </a:p>
        </p:txBody>
      </p:sp>
      <p:sp>
        <p:nvSpPr>
          <p:cNvPr id="9" name="object 9"/>
          <p:cNvSpPr/>
          <p:nvPr/>
        </p:nvSpPr>
        <p:spPr>
          <a:xfrm>
            <a:off x="2155951" y="3822193"/>
            <a:ext cx="239775" cy="239775"/>
          </a:xfrm>
          <a:prstGeom prst="rect">
            <a:avLst/>
          </a:prstGeom>
          <a:blipFill>
            <a:blip r:embed="rId2" cstate="print"/>
            <a:stretch>
              <a:fillRect/>
            </a:stretch>
          </a:blipFill>
        </p:spPr>
        <p:txBody>
          <a:bodyPr wrap="square" lIns="0" tIns="0" rIns="0" bIns="0" rtlCol="0"/>
          <a:lstStyle/>
          <a:p>
            <a:endParaRPr sz="2400"/>
          </a:p>
        </p:txBody>
      </p:sp>
      <p:sp>
        <p:nvSpPr>
          <p:cNvPr id="10" name="object 10"/>
          <p:cNvSpPr/>
          <p:nvPr/>
        </p:nvSpPr>
        <p:spPr>
          <a:xfrm>
            <a:off x="1507745" y="4305807"/>
            <a:ext cx="239775" cy="241808"/>
          </a:xfrm>
          <a:prstGeom prst="rect">
            <a:avLst/>
          </a:prstGeom>
          <a:blipFill>
            <a:blip r:embed="rId2" cstate="print"/>
            <a:stretch>
              <a:fillRect/>
            </a:stretch>
          </a:blipFill>
        </p:spPr>
        <p:txBody>
          <a:bodyPr wrap="square" lIns="0" tIns="0" rIns="0" bIns="0" rtlCol="0"/>
          <a:lstStyle/>
          <a:p>
            <a:endParaRPr sz="2400"/>
          </a:p>
        </p:txBody>
      </p:sp>
      <p:sp>
        <p:nvSpPr>
          <p:cNvPr id="11" name="object 11"/>
          <p:cNvSpPr/>
          <p:nvPr/>
        </p:nvSpPr>
        <p:spPr>
          <a:xfrm>
            <a:off x="1400049" y="3188207"/>
            <a:ext cx="239775" cy="239775"/>
          </a:xfrm>
          <a:prstGeom prst="rect">
            <a:avLst/>
          </a:prstGeom>
          <a:blipFill>
            <a:blip r:embed="rId2" cstate="print"/>
            <a:stretch>
              <a:fillRect/>
            </a:stretch>
          </a:blipFill>
        </p:spPr>
        <p:txBody>
          <a:bodyPr wrap="square" lIns="0" tIns="0" rIns="0" bIns="0" rtlCol="0"/>
          <a:lstStyle/>
          <a:p>
            <a:endParaRPr sz="2400"/>
          </a:p>
        </p:txBody>
      </p:sp>
      <p:sp>
        <p:nvSpPr>
          <p:cNvPr id="12" name="object 12"/>
          <p:cNvSpPr/>
          <p:nvPr/>
        </p:nvSpPr>
        <p:spPr>
          <a:xfrm>
            <a:off x="792479" y="3163823"/>
            <a:ext cx="239775" cy="239775"/>
          </a:xfrm>
          <a:prstGeom prst="rect">
            <a:avLst/>
          </a:prstGeom>
          <a:blipFill>
            <a:blip r:embed="rId2" cstate="print"/>
            <a:stretch>
              <a:fillRect/>
            </a:stretch>
          </a:blipFill>
        </p:spPr>
        <p:txBody>
          <a:bodyPr wrap="square" lIns="0" tIns="0" rIns="0" bIns="0" rtlCol="0"/>
          <a:lstStyle/>
          <a:p>
            <a:endParaRPr sz="2400"/>
          </a:p>
        </p:txBody>
      </p:sp>
      <p:sp>
        <p:nvSpPr>
          <p:cNvPr id="13" name="object 13"/>
          <p:cNvSpPr/>
          <p:nvPr/>
        </p:nvSpPr>
        <p:spPr>
          <a:xfrm>
            <a:off x="514097" y="3694177"/>
            <a:ext cx="239775" cy="239775"/>
          </a:xfrm>
          <a:prstGeom prst="rect">
            <a:avLst/>
          </a:prstGeom>
          <a:blipFill>
            <a:blip r:embed="rId3" cstate="print"/>
            <a:stretch>
              <a:fillRect/>
            </a:stretch>
          </a:blipFill>
        </p:spPr>
        <p:txBody>
          <a:bodyPr wrap="square" lIns="0" tIns="0" rIns="0" bIns="0" rtlCol="0"/>
          <a:lstStyle/>
          <a:p>
            <a:endParaRPr sz="2400"/>
          </a:p>
        </p:txBody>
      </p:sp>
      <p:sp>
        <p:nvSpPr>
          <p:cNvPr id="14" name="object 14"/>
          <p:cNvSpPr/>
          <p:nvPr/>
        </p:nvSpPr>
        <p:spPr>
          <a:xfrm>
            <a:off x="566927" y="4330193"/>
            <a:ext cx="239776" cy="239775"/>
          </a:xfrm>
          <a:prstGeom prst="rect">
            <a:avLst/>
          </a:prstGeom>
          <a:blipFill>
            <a:blip r:embed="rId3" cstate="print"/>
            <a:stretch>
              <a:fillRect/>
            </a:stretch>
          </a:blipFill>
        </p:spPr>
        <p:txBody>
          <a:bodyPr wrap="square" lIns="0" tIns="0" rIns="0" bIns="0" rtlCol="0"/>
          <a:lstStyle/>
          <a:p>
            <a:endParaRPr sz="2400"/>
          </a:p>
        </p:txBody>
      </p:sp>
      <p:sp>
        <p:nvSpPr>
          <p:cNvPr id="15" name="object 15"/>
          <p:cNvSpPr/>
          <p:nvPr/>
        </p:nvSpPr>
        <p:spPr>
          <a:xfrm>
            <a:off x="701040" y="4506977"/>
            <a:ext cx="239776" cy="239775"/>
          </a:xfrm>
          <a:prstGeom prst="rect">
            <a:avLst/>
          </a:prstGeom>
          <a:blipFill>
            <a:blip r:embed="rId3" cstate="print"/>
            <a:stretch>
              <a:fillRect/>
            </a:stretch>
          </a:blipFill>
        </p:spPr>
        <p:txBody>
          <a:bodyPr wrap="square" lIns="0" tIns="0" rIns="0" bIns="0" rtlCol="0"/>
          <a:lstStyle/>
          <a:p>
            <a:endParaRPr sz="2400"/>
          </a:p>
        </p:txBody>
      </p:sp>
      <p:sp>
        <p:nvSpPr>
          <p:cNvPr id="16" name="object 16"/>
          <p:cNvSpPr/>
          <p:nvPr/>
        </p:nvSpPr>
        <p:spPr>
          <a:xfrm>
            <a:off x="904240" y="3988815"/>
            <a:ext cx="239776" cy="239775"/>
          </a:xfrm>
          <a:prstGeom prst="rect">
            <a:avLst/>
          </a:prstGeom>
          <a:blipFill>
            <a:blip r:embed="rId3" cstate="print"/>
            <a:stretch>
              <a:fillRect/>
            </a:stretch>
          </a:blipFill>
        </p:spPr>
        <p:txBody>
          <a:bodyPr wrap="square" lIns="0" tIns="0" rIns="0" bIns="0" rtlCol="0"/>
          <a:lstStyle/>
          <a:p>
            <a:endParaRPr sz="2400"/>
          </a:p>
        </p:txBody>
      </p:sp>
      <p:sp>
        <p:nvSpPr>
          <p:cNvPr id="17" name="object 17"/>
          <p:cNvSpPr/>
          <p:nvPr/>
        </p:nvSpPr>
        <p:spPr>
          <a:xfrm>
            <a:off x="1332993" y="3840481"/>
            <a:ext cx="239775" cy="239775"/>
          </a:xfrm>
          <a:prstGeom prst="rect">
            <a:avLst/>
          </a:prstGeom>
          <a:blipFill>
            <a:blip r:embed="rId3" cstate="print"/>
            <a:stretch>
              <a:fillRect/>
            </a:stretch>
          </a:blipFill>
        </p:spPr>
        <p:txBody>
          <a:bodyPr wrap="square" lIns="0" tIns="0" rIns="0" bIns="0" rtlCol="0"/>
          <a:lstStyle/>
          <a:p>
            <a:endParaRPr sz="2400"/>
          </a:p>
        </p:txBody>
      </p:sp>
      <p:sp>
        <p:nvSpPr>
          <p:cNvPr id="18" name="object 18"/>
          <p:cNvSpPr/>
          <p:nvPr/>
        </p:nvSpPr>
        <p:spPr>
          <a:xfrm>
            <a:off x="1784097" y="4326127"/>
            <a:ext cx="239775" cy="239775"/>
          </a:xfrm>
          <a:prstGeom prst="rect">
            <a:avLst/>
          </a:prstGeom>
          <a:blipFill>
            <a:blip r:embed="rId3" cstate="print"/>
            <a:stretch>
              <a:fillRect/>
            </a:stretch>
          </a:blipFill>
        </p:spPr>
        <p:txBody>
          <a:bodyPr wrap="square" lIns="0" tIns="0" rIns="0" bIns="0" rtlCol="0"/>
          <a:lstStyle/>
          <a:p>
            <a:endParaRPr sz="2400"/>
          </a:p>
        </p:txBody>
      </p:sp>
      <p:sp>
        <p:nvSpPr>
          <p:cNvPr id="19" name="object 19"/>
          <p:cNvSpPr/>
          <p:nvPr/>
        </p:nvSpPr>
        <p:spPr>
          <a:xfrm>
            <a:off x="1239519" y="4476495"/>
            <a:ext cx="239775" cy="239776"/>
          </a:xfrm>
          <a:prstGeom prst="rect">
            <a:avLst/>
          </a:prstGeom>
          <a:blipFill>
            <a:blip r:embed="rId3" cstate="print"/>
            <a:stretch>
              <a:fillRect/>
            </a:stretch>
          </a:blipFill>
        </p:spPr>
        <p:txBody>
          <a:bodyPr wrap="square" lIns="0" tIns="0" rIns="0" bIns="0" rtlCol="0"/>
          <a:lstStyle/>
          <a:p>
            <a:endParaRPr sz="2400"/>
          </a:p>
        </p:txBody>
      </p:sp>
      <p:sp>
        <p:nvSpPr>
          <p:cNvPr id="20" name="object 20"/>
          <p:cNvSpPr/>
          <p:nvPr/>
        </p:nvSpPr>
        <p:spPr>
          <a:xfrm>
            <a:off x="892048" y="3633215"/>
            <a:ext cx="239776" cy="239775"/>
          </a:xfrm>
          <a:prstGeom prst="rect">
            <a:avLst/>
          </a:prstGeom>
          <a:blipFill>
            <a:blip r:embed="rId2" cstate="print"/>
            <a:stretch>
              <a:fillRect/>
            </a:stretch>
          </a:blipFill>
        </p:spPr>
        <p:txBody>
          <a:bodyPr wrap="square" lIns="0" tIns="0" rIns="0" bIns="0" rtlCol="0"/>
          <a:lstStyle/>
          <a:p>
            <a:endParaRPr sz="2400"/>
          </a:p>
        </p:txBody>
      </p:sp>
      <p:sp>
        <p:nvSpPr>
          <p:cNvPr id="21" name="object 21"/>
          <p:cNvSpPr/>
          <p:nvPr/>
        </p:nvSpPr>
        <p:spPr>
          <a:xfrm>
            <a:off x="1345185" y="3572257"/>
            <a:ext cx="239775" cy="239775"/>
          </a:xfrm>
          <a:prstGeom prst="rect">
            <a:avLst/>
          </a:prstGeom>
          <a:blipFill>
            <a:blip r:embed="rId2" cstate="print"/>
            <a:stretch>
              <a:fillRect/>
            </a:stretch>
          </a:blipFill>
        </p:spPr>
        <p:txBody>
          <a:bodyPr wrap="square" lIns="0" tIns="0" rIns="0" bIns="0" rtlCol="0"/>
          <a:lstStyle/>
          <a:p>
            <a:endParaRPr sz="2400"/>
          </a:p>
        </p:txBody>
      </p:sp>
      <p:sp>
        <p:nvSpPr>
          <p:cNvPr id="22" name="object 22"/>
          <p:cNvSpPr/>
          <p:nvPr/>
        </p:nvSpPr>
        <p:spPr>
          <a:xfrm>
            <a:off x="2076703" y="4482593"/>
            <a:ext cx="239776" cy="239775"/>
          </a:xfrm>
          <a:prstGeom prst="rect">
            <a:avLst/>
          </a:prstGeom>
          <a:blipFill>
            <a:blip r:embed="rId3" cstate="print"/>
            <a:stretch>
              <a:fillRect/>
            </a:stretch>
          </a:blipFill>
        </p:spPr>
        <p:txBody>
          <a:bodyPr wrap="square" lIns="0" tIns="0" rIns="0" bIns="0" rtlCol="0"/>
          <a:lstStyle/>
          <a:p>
            <a:endParaRPr sz="2400"/>
          </a:p>
        </p:txBody>
      </p:sp>
      <p:sp>
        <p:nvSpPr>
          <p:cNvPr id="23" name="object 23"/>
          <p:cNvSpPr/>
          <p:nvPr/>
        </p:nvSpPr>
        <p:spPr>
          <a:xfrm>
            <a:off x="658368" y="3397503"/>
            <a:ext cx="239776" cy="241808"/>
          </a:xfrm>
          <a:prstGeom prst="rect">
            <a:avLst/>
          </a:prstGeom>
          <a:blipFill>
            <a:blip r:embed="rId3" cstate="print"/>
            <a:stretch>
              <a:fillRect/>
            </a:stretch>
          </a:blipFill>
        </p:spPr>
        <p:txBody>
          <a:bodyPr wrap="square" lIns="0" tIns="0" rIns="0" bIns="0" rtlCol="0"/>
          <a:lstStyle/>
          <a:p>
            <a:endParaRPr sz="2400"/>
          </a:p>
        </p:txBody>
      </p:sp>
      <p:sp>
        <p:nvSpPr>
          <p:cNvPr id="24" name="object 24"/>
          <p:cNvSpPr/>
          <p:nvPr/>
        </p:nvSpPr>
        <p:spPr>
          <a:xfrm>
            <a:off x="2076703" y="3379215"/>
            <a:ext cx="239776" cy="239775"/>
          </a:xfrm>
          <a:prstGeom prst="rect">
            <a:avLst/>
          </a:prstGeom>
          <a:blipFill>
            <a:blip r:embed="rId2" cstate="print"/>
            <a:stretch>
              <a:fillRect/>
            </a:stretch>
          </a:blipFill>
        </p:spPr>
        <p:txBody>
          <a:bodyPr wrap="square" lIns="0" tIns="0" rIns="0" bIns="0" rtlCol="0"/>
          <a:lstStyle/>
          <a:p>
            <a:endParaRPr sz="2400"/>
          </a:p>
        </p:txBody>
      </p:sp>
      <p:sp>
        <p:nvSpPr>
          <p:cNvPr id="25" name="object 25"/>
          <p:cNvSpPr/>
          <p:nvPr/>
        </p:nvSpPr>
        <p:spPr>
          <a:xfrm>
            <a:off x="940817" y="4283457"/>
            <a:ext cx="239775" cy="239775"/>
          </a:xfrm>
          <a:prstGeom prst="rect">
            <a:avLst/>
          </a:prstGeom>
          <a:blipFill>
            <a:blip r:embed="rId3" cstate="print"/>
            <a:stretch>
              <a:fillRect/>
            </a:stretch>
          </a:blipFill>
        </p:spPr>
        <p:txBody>
          <a:bodyPr wrap="square" lIns="0" tIns="0" rIns="0" bIns="0" rtlCol="0"/>
          <a:lstStyle/>
          <a:p>
            <a:endParaRPr sz="2400"/>
          </a:p>
        </p:txBody>
      </p:sp>
      <p:sp>
        <p:nvSpPr>
          <p:cNvPr id="26" name="object 26"/>
          <p:cNvSpPr/>
          <p:nvPr/>
        </p:nvSpPr>
        <p:spPr>
          <a:xfrm>
            <a:off x="9164320" y="2294127"/>
            <a:ext cx="911013" cy="396240"/>
          </a:xfrm>
          <a:custGeom>
            <a:avLst/>
            <a:gdLst/>
            <a:ahLst/>
            <a:cxnLst/>
            <a:rect l="l" t="t" r="r" b="b"/>
            <a:pathLst>
              <a:path w="683259" h="297180">
                <a:moveTo>
                  <a:pt x="0" y="297179"/>
                </a:moveTo>
                <a:lnTo>
                  <a:pt x="682751" y="297179"/>
                </a:lnTo>
                <a:lnTo>
                  <a:pt x="682751" y="0"/>
                </a:lnTo>
                <a:lnTo>
                  <a:pt x="0" y="0"/>
                </a:lnTo>
                <a:lnTo>
                  <a:pt x="0" y="297179"/>
                </a:lnTo>
                <a:close/>
              </a:path>
            </a:pathLst>
          </a:custGeom>
          <a:solidFill>
            <a:srgbClr val="00AF50">
              <a:alpha val="38822"/>
            </a:srgbClr>
          </a:solidFill>
        </p:spPr>
        <p:txBody>
          <a:bodyPr wrap="square" lIns="0" tIns="0" rIns="0" bIns="0" rtlCol="0"/>
          <a:lstStyle/>
          <a:p>
            <a:endParaRPr sz="2400"/>
          </a:p>
        </p:txBody>
      </p:sp>
      <p:sp>
        <p:nvSpPr>
          <p:cNvPr id="27" name="object 27"/>
          <p:cNvSpPr/>
          <p:nvPr/>
        </p:nvSpPr>
        <p:spPr>
          <a:xfrm>
            <a:off x="9150096" y="1696719"/>
            <a:ext cx="1375833" cy="993987"/>
          </a:xfrm>
          <a:custGeom>
            <a:avLst/>
            <a:gdLst/>
            <a:ahLst/>
            <a:cxnLst/>
            <a:rect l="l" t="t" r="r" b="b"/>
            <a:pathLst>
              <a:path w="1031875" h="745489">
                <a:moveTo>
                  <a:pt x="1029403" y="445388"/>
                </a:moveTo>
                <a:lnTo>
                  <a:pt x="701928" y="445388"/>
                </a:lnTo>
                <a:lnTo>
                  <a:pt x="702037" y="507278"/>
                </a:lnTo>
                <a:lnTo>
                  <a:pt x="701397" y="556203"/>
                </a:lnTo>
                <a:lnTo>
                  <a:pt x="700277" y="598312"/>
                </a:lnTo>
                <a:lnTo>
                  <a:pt x="698946" y="639755"/>
                </a:lnTo>
                <a:lnTo>
                  <a:pt x="697672" y="686680"/>
                </a:lnTo>
                <a:lnTo>
                  <a:pt x="696722" y="745236"/>
                </a:lnTo>
                <a:lnTo>
                  <a:pt x="1027810" y="741807"/>
                </a:lnTo>
                <a:lnTo>
                  <a:pt x="1028379" y="639755"/>
                </a:lnTo>
                <a:lnTo>
                  <a:pt x="1029403" y="445388"/>
                </a:lnTo>
                <a:close/>
              </a:path>
              <a:path w="1031875" h="745489">
                <a:moveTo>
                  <a:pt x="1031748" y="0"/>
                </a:moveTo>
                <a:lnTo>
                  <a:pt x="0" y="0"/>
                </a:lnTo>
                <a:lnTo>
                  <a:pt x="0" y="445515"/>
                </a:lnTo>
                <a:lnTo>
                  <a:pt x="433910" y="446278"/>
                </a:lnTo>
                <a:lnTo>
                  <a:pt x="683751" y="445681"/>
                </a:lnTo>
                <a:lnTo>
                  <a:pt x="701928" y="445388"/>
                </a:lnTo>
                <a:lnTo>
                  <a:pt x="1029403" y="445388"/>
                </a:lnTo>
                <a:lnTo>
                  <a:pt x="1031748" y="0"/>
                </a:lnTo>
                <a:close/>
              </a:path>
            </a:pathLst>
          </a:custGeom>
          <a:solidFill>
            <a:srgbClr val="FFAB40">
              <a:alpha val="38822"/>
            </a:srgbClr>
          </a:solidFill>
        </p:spPr>
        <p:txBody>
          <a:bodyPr wrap="square" lIns="0" tIns="0" rIns="0" bIns="0" rtlCol="0"/>
          <a:lstStyle/>
          <a:p>
            <a:endParaRPr sz="2400"/>
          </a:p>
        </p:txBody>
      </p:sp>
      <p:sp>
        <p:nvSpPr>
          <p:cNvPr id="28" name="object 28"/>
          <p:cNvSpPr/>
          <p:nvPr/>
        </p:nvSpPr>
        <p:spPr>
          <a:xfrm>
            <a:off x="9147047" y="2642615"/>
            <a:ext cx="1473200" cy="101600"/>
          </a:xfrm>
          <a:custGeom>
            <a:avLst/>
            <a:gdLst/>
            <a:ahLst/>
            <a:cxnLst/>
            <a:rect l="l" t="t" r="r" b="b"/>
            <a:pathLst>
              <a:path w="1104900" h="76200">
                <a:moveTo>
                  <a:pt x="1028192" y="0"/>
                </a:moveTo>
                <a:lnTo>
                  <a:pt x="1028192" y="76200"/>
                </a:lnTo>
                <a:lnTo>
                  <a:pt x="1084579" y="48006"/>
                </a:lnTo>
                <a:lnTo>
                  <a:pt x="1040892" y="48006"/>
                </a:lnTo>
                <a:lnTo>
                  <a:pt x="1040892" y="28193"/>
                </a:lnTo>
                <a:lnTo>
                  <a:pt x="1084579" y="28193"/>
                </a:lnTo>
                <a:lnTo>
                  <a:pt x="1028192" y="0"/>
                </a:lnTo>
                <a:close/>
              </a:path>
              <a:path w="1104900" h="76200">
                <a:moveTo>
                  <a:pt x="1028192" y="28193"/>
                </a:moveTo>
                <a:lnTo>
                  <a:pt x="0" y="28193"/>
                </a:lnTo>
                <a:lnTo>
                  <a:pt x="0" y="48006"/>
                </a:lnTo>
                <a:lnTo>
                  <a:pt x="1028192" y="48006"/>
                </a:lnTo>
                <a:lnTo>
                  <a:pt x="1028192" y="28193"/>
                </a:lnTo>
                <a:close/>
              </a:path>
              <a:path w="1104900" h="76200">
                <a:moveTo>
                  <a:pt x="1084579" y="28193"/>
                </a:moveTo>
                <a:lnTo>
                  <a:pt x="1040892" y="28193"/>
                </a:lnTo>
                <a:lnTo>
                  <a:pt x="1040892" y="48006"/>
                </a:lnTo>
                <a:lnTo>
                  <a:pt x="1084579" y="48006"/>
                </a:lnTo>
                <a:lnTo>
                  <a:pt x="1104392" y="38100"/>
                </a:lnTo>
                <a:lnTo>
                  <a:pt x="1084579" y="28193"/>
                </a:lnTo>
                <a:close/>
              </a:path>
            </a:pathLst>
          </a:custGeom>
          <a:solidFill>
            <a:srgbClr val="000000"/>
          </a:solidFill>
        </p:spPr>
        <p:txBody>
          <a:bodyPr wrap="square" lIns="0" tIns="0" rIns="0" bIns="0" rtlCol="0"/>
          <a:lstStyle/>
          <a:p>
            <a:endParaRPr sz="2400"/>
          </a:p>
        </p:txBody>
      </p:sp>
      <p:sp>
        <p:nvSpPr>
          <p:cNvPr id="29" name="object 29"/>
          <p:cNvSpPr/>
          <p:nvPr/>
        </p:nvSpPr>
        <p:spPr>
          <a:xfrm>
            <a:off x="9098279" y="1575816"/>
            <a:ext cx="101600" cy="1121833"/>
          </a:xfrm>
          <a:custGeom>
            <a:avLst/>
            <a:gdLst/>
            <a:ahLst/>
            <a:cxnLst/>
            <a:rect l="l" t="t" r="r" b="b"/>
            <a:pathLst>
              <a:path w="76200" h="841375">
                <a:moveTo>
                  <a:pt x="48006" y="63500"/>
                </a:moveTo>
                <a:lnTo>
                  <a:pt x="28194" y="63500"/>
                </a:lnTo>
                <a:lnTo>
                  <a:pt x="28194" y="840867"/>
                </a:lnTo>
                <a:lnTo>
                  <a:pt x="48006" y="840867"/>
                </a:lnTo>
                <a:lnTo>
                  <a:pt x="48006" y="63500"/>
                </a:lnTo>
                <a:close/>
              </a:path>
              <a:path w="76200" h="841375">
                <a:moveTo>
                  <a:pt x="38100" y="0"/>
                </a:moveTo>
                <a:lnTo>
                  <a:pt x="0" y="76200"/>
                </a:lnTo>
                <a:lnTo>
                  <a:pt x="28194" y="76200"/>
                </a:lnTo>
                <a:lnTo>
                  <a:pt x="28194"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30" name="object 30"/>
          <p:cNvSpPr/>
          <p:nvPr/>
        </p:nvSpPr>
        <p:spPr>
          <a:xfrm>
            <a:off x="9971025" y="1934463"/>
            <a:ext cx="191007" cy="191007"/>
          </a:xfrm>
          <a:prstGeom prst="rect">
            <a:avLst/>
          </a:prstGeom>
          <a:blipFill>
            <a:blip r:embed="rId2" cstate="print"/>
            <a:stretch>
              <a:fillRect/>
            </a:stretch>
          </a:blipFill>
        </p:spPr>
        <p:txBody>
          <a:bodyPr wrap="square" lIns="0" tIns="0" rIns="0" bIns="0" rtlCol="0"/>
          <a:lstStyle/>
          <a:p>
            <a:endParaRPr sz="2400"/>
          </a:p>
        </p:txBody>
      </p:sp>
      <p:sp>
        <p:nvSpPr>
          <p:cNvPr id="31" name="object 31"/>
          <p:cNvSpPr/>
          <p:nvPr/>
        </p:nvSpPr>
        <p:spPr>
          <a:xfrm>
            <a:off x="10261601" y="2086863"/>
            <a:ext cx="193039" cy="193039"/>
          </a:xfrm>
          <a:prstGeom prst="rect">
            <a:avLst/>
          </a:prstGeom>
          <a:blipFill>
            <a:blip r:embed="rId2" cstate="print"/>
            <a:stretch>
              <a:fillRect/>
            </a:stretch>
          </a:blipFill>
        </p:spPr>
        <p:txBody>
          <a:bodyPr wrap="square" lIns="0" tIns="0" rIns="0" bIns="0" rtlCol="0"/>
          <a:lstStyle/>
          <a:p>
            <a:endParaRPr sz="2400"/>
          </a:p>
        </p:txBody>
      </p:sp>
      <p:sp>
        <p:nvSpPr>
          <p:cNvPr id="32" name="object 32"/>
          <p:cNvSpPr/>
          <p:nvPr/>
        </p:nvSpPr>
        <p:spPr>
          <a:xfrm>
            <a:off x="9363457" y="1654049"/>
            <a:ext cx="193039" cy="193039"/>
          </a:xfrm>
          <a:prstGeom prst="rect">
            <a:avLst/>
          </a:prstGeom>
          <a:blipFill>
            <a:blip r:embed="rId2" cstate="print"/>
            <a:stretch>
              <a:fillRect/>
            </a:stretch>
          </a:blipFill>
        </p:spPr>
        <p:txBody>
          <a:bodyPr wrap="square" lIns="0" tIns="0" rIns="0" bIns="0" rtlCol="0"/>
          <a:lstStyle/>
          <a:p>
            <a:endParaRPr sz="2400"/>
          </a:p>
        </p:txBody>
      </p:sp>
      <p:sp>
        <p:nvSpPr>
          <p:cNvPr id="33" name="object 33"/>
          <p:cNvSpPr/>
          <p:nvPr/>
        </p:nvSpPr>
        <p:spPr>
          <a:xfrm>
            <a:off x="9215121" y="2422143"/>
            <a:ext cx="193039" cy="191007"/>
          </a:xfrm>
          <a:prstGeom prst="rect">
            <a:avLst/>
          </a:prstGeom>
          <a:blipFill>
            <a:blip r:embed="rId3" cstate="print"/>
            <a:stretch>
              <a:fillRect/>
            </a:stretch>
          </a:blipFill>
        </p:spPr>
        <p:txBody>
          <a:bodyPr wrap="square" lIns="0" tIns="0" rIns="0" bIns="0" rtlCol="0"/>
          <a:lstStyle/>
          <a:p>
            <a:endParaRPr sz="2400"/>
          </a:p>
        </p:txBody>
      </p:sp>
      <p:sp>
        <p:nvSpPr>
          <p:cNvPr id="34" name="object 34"/>
          <p:cNvSpPr/>
          <p:nvPr/>
        </p:nvSpPr>
        <p:spPr>
          <a:xfrm>
            <a:off x="9304527" y="2537968"/>
            <a:ext cx="191007" cy="193040"/>
          </a:xfrm>
          <a:prstGeom prst="rect">
            <a:avLst/>
          </a:prstGeom>
          <a:blipFill>
            <a:blip r:embed="rId3" cstate="print"/>
            <a:stretch>
              <a:fillRect/>
            </a:stretch>
          </a:blipFill>
        </p:spPr>
        <p:txBody>
          <a:bodyPr wrap="square" lIns="0" tIns="0" rIns="0" bIns="0" rtlCol="0"/>
          <a:lstStyle/>
          <a:p>
            <a:endParaRPr sz="2400"/>
          </a:p>
        </p:txBody>
      </p:sp>
      <p:sp>
        <p:nvSpPr>
          <p:cNvPr id="35" name="object 35"/>
          <p:cNvSpPr/>
          <p:nvPr/>
        </p:nvSpPr>
        <p:spPr>
          <a:xfrm>
            <a:off x="9658095" y="2517647"/>
            <a:ext cx="193039" cy="193040"/>
          </a:xfrm>
          <a:prstGeom prst="rect">
            <a:avLst/>
          </a:prstGeom>
          <a:blipFill>
            <a:blip r:embed="rId3" cstate="print"/>
            <a:stretch>
              <a:fillRect/>
            </a:stretch>
          </a:blipFill>
        </p:spPr>
        <p:txBody>
          <a:bodyPr wrap="square" lIns="0" tIns="0" rIns="0" bIns="0" rtlCol="0"/>
          <a:lstStyle/>
          <a:p>
            <a:endParaRPr sz="2400"/>
          </a:p>
        </p:txBody>
      </p:sp>
      <p:sp>
        <p:nvSpPr>
          <p:cNvPr id="36" name="object 36"/>
          <p:cNvSpPr/>
          <p:nvPr/>
        </p:nvSpPr>
        <p:spPr>
          <a:xfrm>
            <a:off x="9430511" y="1962911"/>
            <a:ext cx="191007" cy="193039"/>
          </a:xfrm>
          <a:prstGeom prst="rect">
            <a:avLst/>
          </a:prstGeom>
          <a:blipFill>
            <a:blip r:embed="rId2" cstate="print"/>
            <a:stretch>
              <a:fillRect/>
            </a:stretch>
          </a:blipFill>
        </p:spPr>
        <p:txBody>
          <a:bodyPr wrap="square" lIns="0" tIns="0" rIns="0" bIns="0" rtlCol="0"/>
          <a:lstStyle/>
          <a:p>
            <a:endParaRPr sz="2400"/>
          </a:p>
        </p:txBody>
      </p:sp>
      <p:sp>
        <p:nvSpPr>
          <p:cNvPr id="37" name="object 37"/>
          <p:cNvSpPr/>
          <p:nvPr/>
        </p:nvSpPr>
        <p:spPr>
          <a:xfrm>
            <a:off x="9460991" y="2391665"/>
            <a:ext cx="193039" cy="193039"/>
          </a:xfrm>
          <a:prstGeom prst="rect">
            <a:avLst/>
          </a:prstGeom>
          <a:blipFill>
            <a:blip r:embed="rId3" cstate="print"/>
            <a:stretch>
              <a:fillRect/>
            </a:stretch>
          </a:blipFill>
        </p:spPr>
        <p:txBody>
          <a:bodyPr wrap="square" lIns="0" tIns="0" rIns="0" bIns="0" rtlCol="0"/>
          <a:lstStyle/>
          <a:p>
            <a:endParaRPr sz="2400"/>
          </a:p>
        </p:txBody>
      </p:sp>
      <p:sp>
        <p:nvSpPr>
          <p:cNvPr id="38" name="object 38"/>
          <p:cNvSpPr/>
          <p:nvPr/>
        </p:nvSpPr>
        <p:spPr>
          <a:xfrm>
            <a:off x="9164320" y="2286000"/>
            <a:ext cx="911013" cy="5080"/>
          </a:xfrm>
          <a:custGeom>
            <a:avLst/>
            <a:gdLst/>
            <a:ahLst/>
            <a:cxnLst/>
            <a:rect l="l" t="t" r="r" b="b"/>
            <a:pathLst>
              <a:path w="683259" h="3810">
                <a:moveTo>
                  <a:pt x="0" y="0"/>
                </a:moveTo>
                <a:lnTo>
                  <a:pt x="682751" y="3301"/>
                </a:lnTo>
              </a:path>
            </a:pathLst>
          </a:custGeom>
          <a:ln w="12192">
            <a:solidFill>
              <a:srgbClr val="000000"/>
            </a:solidFill>
            <a:prstDash val="sysDash"/>
          </a:ln>
        </p:spPr>
        <p:txBody>
          <a:bodyPr wrap="square" lIns="0" tIns="0" rIns="0" bIns="0" rtlCol="0"/>
          <a:lstStyle/>
          <a:p>
            <a:endParaRPr sz="2400"/>
          </a:p>
        </p:txBody>
      </p:sp>
      <p:sp>
        <p:nvSpPr>
          <p:cNvPr id="39" name="object 39"/>
          <p:cNvSpPr/>
          <p:nvPr/>
        </p:nvSpPr>
        <p:spPr>
          <a:xfrm>
            <a:off x="10086847" y="2314447"/>
            <a:ext cx="2540" cy="381000"/>
          </a:xfrm>
          <a:custGeom>
            <a:avLst/>
            <a:gdLst/>
            <a:ahLst/>
            <a:cxnLst/>
            <a:rect l="l" t="t" r="r" b="b"/>
            <a:pathLst>
              <a:path w="1904" h="285750">
                <a:moveTo>
                  <a:pt x="0" y="0"/>
                </a:moveTo>
                <a:lnTo>
                  <a:pt x="1397" y="285750"/>
                </a:lnTo>
              </a:path>
            </a:pathLst>
          </a:custGeom>
          <a:ln w="12192">
            <a:solidFill>
              <a:srgbClr val="000000"/>
            </a:solidFill>
            <a:prstDash val="sysDash"/>
          </a:ln>
        </p:spPr>
        <p:txBody>
          <a:bodyPr wrap="square" lIns="0" tIns="0" rIns="0" bIns="0" rtlCol="0"/>
          <a:lstStyle/>
          <a:p>
            <a:endParaRPr sz="2400"/>
          </a:p>
        </p:txBody>
      </p:sp>
      <p:sp>
        <p:nvSpPr>
          <p:cNvPr id="40" name="object 40"/>
          <p:cNvSpPr/>
          <p:nvPr/>
        </p:nvSpPr>
        <p:spPr>
          <a:xfrm>
            <a:off x="9146031" y="3194303"/>
            <a:ext cx="822960" cy="768773"/>
          </a:xfrm>
          <a:custGeom>
            <a:avLst/>
            <a:gdLst/>
            <a:ahLst/>
            <a:cxnLst/>
            <a:rect l="l" t="t" r="r" b="b"/>
            <a:pathLst>
              <a:path w="617220" h="576580">
                <a:moveTo>
                  <a:pt x="236474" y="0"/>
                </a:moveTo>
                <a:lnTo>
                  <a:pt x="193446" y="1600"/>
                </a:lnTo>
                <a:lnTo>
                  <a:pt x="112572" y="5897"/>
                </a:lnTo>
                <a:lnTo>
                  <a:pt x="63144" y="7498"/>
                </a:lnTo>
                <a:lnTo>
                  <a:pt x="0" y="8001"/>
                </a:lnTo>
                <a:lnTo>
                  <a:pt x="0" y="576072"/>
                </a:lnTo>
                <a:lnTo>
                  <a:pt x="617220" y="576072"/>
                </a:lnTo>
                <a:lnTo>
                  <a:pt x="617220" y="135128"/>
                </a:lnTo>
                <a:lnTo>
                  <a:pt x="229997" y="135128"/>
                </a:lnTo>
                <a:lnTo>
                  <a:pt x="229905" y="86019"/>
                </a:lnTo>
                <a:lnTo>
                  <a:pt x="230598" y="59346"/>
                </a:lnTo>
                <a:lnTo>
                  <a:pt x="231811" y="48494"/>
                </a:lnTo>
                <a:lnTo>
                  <a:pt x="233283" y="46847"/>
                </a:lnTo>
                <a:lnTo>
                  <a:pt x="235113" y="46847"/>
                </a:lnTo>
                <a:lnTo>
                  <a:pt x="235944" y="44705"/>
                </a:lnTo>
                <a:lnTo>
                  <a:pt x="236607" y="30981"/>
                </a:lnTo>
                <a:lnTo>
                  <a:pt x="236474" y="0"/>
                </a:lnTo>
                <a:close/>
              </a:path>
              <a:path w="617220" h="576580">
                <a:moveTo>
                  <a:pt x="363902" y="133694"/>
                </a:moveTo>
                <a:lnTo>
                  <a:pt x="315575" y="133877"/>
                </a:lnTo>
                <a:lnTo>
                  <a:pt x="229997" y="135128"/>
                </a:lnTo>
                <a:lnTo>
                  <a:pt x="617220" y="135128"/>
                </a:lnTo>
                <a:lnTo>
                  <a:pt x="617220" y="134034"/>
                </a:lnTo>
                <a:lnTo>
                  <a:pt x="568640" y="134034"/>
                </a:lnTo>
                <a:lnTo>
                  <a:pt x="363902" y="133694"/>
                </a:lnTo>
                <a:close/>
              </a:path>
              <a:path w="617220" h="576580">
                <a:moveTo>
                  <a:pt x="617220" y="133985"/>
                </a:moveTo>
                <a:lnTo>
                  <a:pt x="568640" y="134034"/>
                </a:lnTo>
                <a:lnTo>
                  <a:pt x="617220" y="134034"/>
                </a:lnTo>
                <a:close/>
              </a:path>
              <a:path w="617220" h="576580">
                <a:moveTo>
                  <a:pt x="235113" y="46847"/>
                </a:moveTo>
                <a:lnTo>
                  <a:pt x="233283" y="46847"/>
                </a:lnTo>
                <a:lnTo>
                  <a:pt x="234748" y="47789"/>
                </a:lnTo>
                <a:lnTo>
                  <a:pt x="235113" y="46847"/>
                </a:lnTo>
                <a:close/>
              </a:path>
            </a:pathLst>
          </a:custGeom>
          <a:solidFill>
            <a:srgbClr val="00AF50">
              <a:alpha val="38822"/>
            </a:srgbClr>
          </a:solidFill>
        </p:spPr>
        <p:txBody>
          <a:bodyPr wrap="square" lIns="0" tIns="0" rIns="0" bIns="0" rtlCol="0"/>
          <a:lstStyle/>
          <a:p>
            <a:endParaRPr sz="2400"/>
          </a:p>
        </p:txBody>
      </p:sp>
      <p:sp>
        <p:nvSpPr>
          <p:cNvPr id="41" name="object 41"/>
          <p:cNvSpPr/>
          <p:nvPr/>
        </p:nvSpPr>
        <p:spPr>
          <a:xfrm>
            <a:off x="9144000" y="2966720"/>
            <a:ext cx="1378373" cy="999913"/>
          </a:xfrm>
          <a:custGeom>
            <a:avLst/>
            <a:gdLst/>
            <a:ahLst/>
            <a:cxnLst/>
            <a:rect l="l" t="t" r="r" b="b"/>
            <a:pathLst>
              <a:path w="1033779" h="749935">
                <a:moveTo>
                  <a:pt x="1031630" y="290449"/>
                </a:moveTo>
                <a:lnTo>
                  <a:pt x="607059" y="290449"/>
                </a:lnTo>
                <a:lnTo>
                  <a:pt x="607575" y="338923"/>
                </a:lnTo>
                <a:lnTo>
                  <a:pt x="608228" y="389914"/>
                </a:lnTo>
                <a:lnTo>
                  <a:pt x="609673" y="496232"/>
                </a:lnTo>
                <a:lnTo>
                  <a:pt x="610326" y="549951"/>
                </a:lnTo>
                <a:lnTo>
                  <a:pt x="610841" y="602972"/>
                </a:lnTo>
                <a:lnTo>
                  <a:pt x="611150" y="654491"/>
                </a:lnTo>
                <a:lnTo>
                  <a:pt x="611182" y="703704"/>
                </a:lnTo>
                <a:lnTo>
                  <a:pt x="610870" y="749808"/>
                </a:lnTo>
                <a:lnTo>
                  <a:pt x="1029080" y="741680"/>
                </a:lnTo>
                <a:lnTo>
                  <a:pt x="1031630" y="290449"/>
                </a:lnTo>
                <a:close/>
              </a:path>
              <a:path w="1033779" h="749935">
                <a:moveTo>
                  <a:pt x="1032345" y="163980"/>
                </a:moveTo>
                <a:lnTo>
                  <a:pt x="151178" y="163980"/>
                </a:lnTo>
                <a:lnTo>
                  <a:pt x="200925" y="165527"/>
                </a:lnTo>
                <a:lnTo>
                  <a:pt x="236474" y="176530"/>
                </a:lnTo>
                <a:lnTo>
                  <a:pt x="251110" y="199963"/>
                </a:lnTo>
                <a:lnTo>
                  <a:pt x="250793" y="220741"/>
                </a:lnTo>
                <a:lnTo>
                  <a:pt x="245189" y="250307"/>
                </a:lnTo>
                <a:lnTo>
                  <a:pt x="243967" y="300101"/>
                </a:lnTo>
                <a:lnTo>
                  <a:pt x="607059" y="290449"/>
                </a:lnTo>
                <a:lnTo>
                  <a:pt x="1031630" y="290449"/>
                </a:lnTo>
                <a:lnTo>
                  <a:pt x="1032345" y="163980"/>
                </a:lnTo>
                <a:close/>
              </a:path>
              <a:path w="1033779" h="749935">
                <a:moveTo>
                  <a:pt x="1033272" y="0"/>
                </a:moveTo>
                <a:lnTo>
                  <a:pt x="0" y="0"/>
                </a:lnTo>
                <a:lnTo>
                  <a:pt x="11302" y="153035"/>
                </a:lnTo>
                <a:lnTo>
                  <a:pt x="46912" y="164037"/>
                </a:lnTo>
                <a:lnTo>
                  <a:pt x="96689" y="165584"/>
                </a:lnTo>
                <a:lnTo>
                  <a:pt x="151178" y="163980"/>
                </a:lnTo>
                <a:lnTo>
                  <a:pt x="1032345" y="163980"/>
                </a:lnTo>
                <a:lnTo>
                  <a:pt x="1033272" y="0"/>
                </a:lnTo>
                <a:close/>
              </a:path>
            </a:pathLst>
          </a:custGeom>
          <a:solidFill>
            <a:srgbClr val="FFAB40">
              <a:alpha val="38822"/>
            </a:srgbClr>
          </a:solidFill>
        </p:spPr>
        <p:txBody>
          <a:bodyPr wrap="square" lIns="0" tIns="0" rIns="0" bIns="0" rtlCol="0"/>
          <a:lstStyle/>
          <a:p>
            <a:endParaRPr sz="2400"/>
          </a:p>
        </p:txBody>
      </p:sp>
      <p:sp>
        <p:nvSpPr>
          <p:cNvPr id="42" name="object 42"/>
          <p:cNvSpPr/>
          <p:nvPr/>
        </p:nvSpPr>
        <p:spPr>
          <a:xfrm>
            <a:off x="9149079" y="3914647"/>
            <a:ext cx="1473200" cy="101600"/>
          </a:xfrm>
          <a:custGeom>
            <a:avLst/>
            <a:gdLst/>
            <a:ahLst/>
            <a:cxnLst/>
            <a:rect l="l" t="t" r="r" b="b"/>
            <a:pathLst>
              <a:path w="1104900" h="76200">
                <a:moveTo>
                  <a:pt x="1028192" y="0"/>
                </a:moveTo>
                <a:lnTo>
                  <a:pt x="1028192" y="76200"/>
                </a:lnTo>
                <a:lnTo>
                  <a:pt x="1084580" y="48006"/>
                </a:lnTo>
                <a:lnTo>
                  <a:pt x="1040892" y="48006"/>
                </a:lnTo>
                <a:lnTo>
                  <a:pt x="1040892" y="28193"/>
                </a:lnTo>
                <a:lnTo>
                  <a:pt x="1084580" y="28193"/>
                </a:lnTo>
                <a:lnTo>
                  <a:pt x="1028192" y="0"/>
                </a:lnTo>
                <a:close/>
              </a:path>
              <a:path w="1104900" h="76200">
                <a:moveTo>
                  <a:pt x="1028192" y="28193"/>
                </a:moveTo>
                <a:lnTo>
                  <a:pt x="0" y="28193"/>
                </a:lnTo>
                <a:lnTo>
                  <a:pt x="0" y="48006"/>
                </a:lnTo>
                <a:lnTo>
                  <a:pt x="1028192" y="48006"/>
                </a:lnTo>
                <a:lnTo>
                  <a:pt x="1028192" y="28193"/>
                </a:lnTo>
                <a:close/>
              </a:path>
              <a:path w="1104900" h="76200">
                <a:moveTo>
                  <a:pt x="1084580" y="28193"/>
                </a:moveTo>
                <a:lnTo>
                  <a:pt x="1040892" y="28193"/>
                </a:lnTo>
                <a:lnTo>
                  <a:pt x="1040892" y="48006"/>
                </a:lnTo>
                <a:lnTo>
                  <a:pt x="1084580" y="48006"/>
                </a:lnTo>
                <a:lnTo>
                  <a:pt x="1104392" y="38100"/>
                </a:lnTo>
                <a:lnTo>
                  <a:pt x="1084580" y="28193"/>
                </a:lnTo>
                <a:close/>
              </a:path>
            </a:pathLst>
          </a:custGeom>
          <a:solidFill>
            <a:srgbClr val="000000"/>
          </a:solidFill>
        </p:spPr>
        <p:txBody>
          <a:bodyPr wrap="square" lIns="0" tIns="0" rIns="0" bIns="0" rtlCol="0"/>
          <a:lstStyle/>
          <a:p>
            <a:endParaRPr sz="2400"/>
          </a:p>
        </p:txBody>
      </p:sp>
      <p:sp>
        <p:nvSpPr>
          <p:cNvPr id="43" name="object 43"/>
          <p:cNvSpPr/>
          <p:nvPr/>
        </p:nvSpPr>
        <p:spPr>
          <a:xfrm>
            <a:off x="9100311" y="2847848"/>
            <a:ext cx="101600" cy="1121833"/>
          </a:xfrm>
          <a:custGeom>
            <a:avLst/>
            <a:gdLst/>
            <a:ahLst/>
            <a:cxnLst/>
            <a:rect l="l" t="t" r="r" b="b"/>
            <a:pathLst>
              <a:path w="76200" h="841375">
                <a:moveTo>
                  <a:pt x="48006" y="63500"/>
                </a:moveTo>
                <a:lnTo>
                  <a:pt x="28194" y="63500"/>
                </a:lnTo>
                <a:lnTo>
                  <a:pt x="28194" y="840866"/>
                </a:lnTo>
                <a:lnTo>
                  <a:pt x="48006" y="840866"/>
                </a:lnTo>
                <a:lnTo>
                  <a:pt x="48006" y="63500"/>
                </a:lnTo>
                <a:close/>
              </a:path>
              <a:path w="76200" h="841375">
                <a:moveTo>
                  <a:pt x="38100" y="0"/>
                </a:moveTo>
                <a:lnTo>
                  <a:pt x="0" y="76200"/>
                </a:lnTo>
                <a:lnTo>
                  <a:pt x="28194" y="76200"/>
                </a:lnTo>
                <a:lnTo>
                  <a:pt x="28194"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44" name="object 44"/>
          <p:cNvSpPr/>
          <p:nvPr/>
        </p:nvSpPr>
        <p:spPr>
          <a:xfrm>
            <a:off x="9544305" y="3088639"/>
            <a:ext cx="191007" cy="191008"/>
          </a:xfrm>
          <a:prstGeom prst="rect">
            <a:avLst/>
          </a:prstGeom>
          <a:blipFill>
            <a:blip r:embed="rId2" cstate="print"/>
            <a:stretch>
              <a:fillRect/>
            </a:stretch>
          </a:blipFill>
        </p:spPr>
        <p:txBody>
          <a:bodyPr wrap="square" lIns="0" tIns="0" rIns="0" bIns="0" rtlCol="0"/>
          <a:lstStyle/>
          <a:p>
            <a:endParaRPr sz="2400"/>
          </a:p>
        </p:txBody>
      </p:sp>
      <p:sp>
        <p:nvSpPr>
          <p:cNvPr id="45" name="object 45"/>
          <p:cNvSpPr/>
          <p:nvPr/>
        </p:nvSpPr>
        <p:spPr>
          <a:xfrm>
            <a:off x="10399775" y="3592576"/>
            <a:ext cx="193039" cy="193040"/>
          </a:xfrm>
          <a:prstGeom prst="rect">
            <a:avLst/>
          </a:prstGeom>
          <a:blipFill>
            <a:blip r:embed="rId2" cstate="print"/>
            <a:stretch>
              <a:fillRect/>
            </a:stretch>
          </a:blipFill>
        </p:spPr>
        <p:txBody>
          <a:bodyPr wrap="square" lIns="0" tIns="0" rIns="0" bIns="0" rtlCol="0"/>
          <a:lstStyle/>
          <a:p>
            <a:endParaRPr sz="2400"/>
          </a:p>
        </p:txBody>
      </p:sp>
      <p:sp>
        <p:nvSpPr>
          <p:cNvPr id="46" name="object 46"/>
          <p:cNvSpPr/>
          <p:nvPr/>
        </p:nvSpPr>
        <p:spPr>
          <a:xfrm>
            <a:off x="9973057" y="3204464"/>
            <a:ext cx="191007" cy="193040"/>
          </a:xfrm>
          <a:prstGeom prst="rect">
            <a:avLst/>
          </a:prstGeom>
          <a:blipFill>
            <a:blip r:embed="rId2" cstate="print"/>
            <a:stretch>
              <a:fillRect/>
            </a:stretch>
          </a:blipFill>
        </p:spPr>
        <p:txBody>
          <a:bodyPr wrap="square" lIns="0" tIns="0" rIns="0" bIns="0" rtlCol="0"/>
          <a:lstStyle/>
          <a:p>
            <a:endParaRPr sz="2400"/>
          </a:p>
        </p:txBody>
      </p:sp>
      <p:sp>
        <p:nvSpPr>
          <p:cNvPr id="47" name="object 47"/>
          <p:cNvSpPr/>
          <p:nvPr/>
        </p:nvSpPr>
        <p:spPr>
          <a:xfrm>
            <a:off x="10263631" y="3358896"/>
            <a:ext cx="193039" cy="193040"/>
          </a:xfrm>
          <a:prstGeom prst="rect">
            <a:avLst/>
          </a:prstGeom>
          <a:blipFill>
            <a:blip r:embed="rId2" cstate="print"/>
            <a:stretch>
              <a:fillRect/>
            </a:stretch>
          </a:blipFill>
        </p:spPr>
        <p:txBody>
          <a:bodyPr wrap="square" lIns="0" tIns="0" rIns="0" bIns="0" rtlCol="0"/>
          <a:lstStyle/>
          <a:p>
            <a:endParaRPr sz="2400"/>
          </a:p>
        </p:txBody>
      </p:sp>
      <p:sp>
        <p:nvSpPr>
          <p:cNvPr id="48" name="object 48"/>
          <p:cNvSpPr/>
          <p:nvPr/>
        </p:nvSpPr>
        <p:spPr>
          <a:xfrm>
            <a:off x="9182609" y="3275584"/>
            <a:ext cx="191007" cy="191008"/>
          </a:xfrm>
          <a:prstGeom prst="rect">
            <a:avLst/>
          </a:prstGeom>
          <a:blipFill>
            <a:blip r:embed="rId3" cstate="print"/>
            <a:stretch>
              <a:fillRect/>
            </a:stretch>
          </a:blipFill>
        </p:spPr>
        <p:txBody>
          <a:bodyPr wrap="square" lIns="0" tIns="0" rIns="0" bIns="0" rtlCol="0"/>
          <a:lstStyle/>
          <a:p>
            <a:endParaRPr sz="2400"/>
          </a:p>
        </p:txBody>
      </p:sp>
      <p:sp>
        <p:nvSpPr>
          <p:cNvPr id="49" name="object 49"/>
          <p:cNvSpPr/>
          <p:nvPr/>
        </p:nvSpPr>
        <p:spPr>
          <a:xfrm>
            <a:off x="9438641" y="3468623"/>
            <a:ext cx="193039" cy="193040"/>
          </a:xfrm>
          <a:prstGeom prst="rect">
            <a:avLst/>
          </a:prstGeom>
          <a:blipFill>
            <a:blip r:embed="rId3" cstate="print"/>
            <a:stretch>
              <a:fillRect/>
            </a:stretch>
          </a:blipFill>
        </p:spPr>
        <p:txBody>
          <a:bodyPr wrap="square" lIns="0" tIns="0" rIns="0" bIns="0" rtlCol="0"/>
          <a:lstStyle/>
          <a:p>
            <a:endParaRPr sz="2400"/>
          </a:p>
        </p:txBody>
      </p:sp>
      <p:sp>
        <p:nvSpPr>
          <p:cNvPr id="50" name="object 50"/>
          <p:cNvSpPr/>
          <p:nvPr/>
        </p:nvSpPr>
        <p:spPr>
          <a:xfrm>
            <a:off x="9721089" y="3371088"/>
            <a:ext cx="193039" cy="193040"/>
          </a:xfrm>
          <a:prstGeom prst="rect">
            <a:avLst/>
          </a:prstGeom>
          <a:blipFill>
            <a:blip r:embed="rId3" cstate="print"/>
            <a:stretch>
              <a:fillRect/>
            </a:stretch>
          </a:blipFill>
        </p:spPr>
        <p:txBody>
          <a:bodyPr wrap="square" lIns="0" tIns="0" rIns="0" bIns="0" rtlCol="0"/>
          <a:lstStyle/>
          <a:p>
            <a:endParaRPr sz="2400"/>
          </a:p>
        </p:txBody>
      </p:sp>
      <p:sp>
        <p:nvSpPr>
          <p:cNvPr id="51" name="object 51"/>
          <p:cNvSpPr/>
          <p:nvPr/>
        </p:nvSpPr>
        <p:spPr>
          <a:xfrm>
            <a:off x="9463025" y="3663696"/>
            <a:ext cx="193039" cy="191008"/>
          </a:xfrm>
          <a:prstGeom prst="rect">
            <a:avLst/>
          </a:prstGeom>
          <a:blipFill>
            <a:blip r:embed="rId3" cstate="print"/>
            <a:stretch>
              <a:fillRect/>
            </a:stretch>
          </a:blipFill>
        </p:spPr>
        <p:txBody>
          <a:bodyPr wrap="square" lIns="0" tIns="0" rIns="0" bIns="0" rtlCol="0"/>
          <a:lstStyle/>
          <a:p>
            <a:endParaRPr sz="2400"/>
          </a:p>
        </p:txBody>
      </p:sp>
      <p:sp>
        <p:nvSpPr>
          <p:cNvPr id="52" name="object 52"/>
          <p:cNvSpPr/>
          <p:nvPr/>
        </p:nvSpPr>
        <p:spPr>
          <a:xfrm>
            <a:off x="9176511" y="3198368"/>
            <a:ext cx="286172" cy="0"/>
          </a:xfrm>
          <a:custGeom>
            <a:avLst/>
            <a:gdLst/>
            <a:ahLst/>
            <a:cxnLst/>
            <a:rect l="l" t="t" r="r" b="b"/>
            <a:pathLst>
              <a:path w="214629">
                <a:moveTo>
                  <a:pt x="0" y="0"/>
                </a:moveTo>
                <a:lnTo>
                  <a:pt x="214249" y="0"/>
                </a:lnTo>
              </a:path>
            </a:pathLst>
          </a:custGeom>
          <a:ln w="12192">
            <a:solidFill>
              <a:srgbClr val="000000"/>
            </a:solidFill>
            <a:prstDash val="sysDash"/>
          </a:ln>
        </p:spPr>
        <p:txBody>
          <a:bodyPr wrap="square" lIns="0" tIns="0" rIns="0" bIns="0" rtlCol="0"/>
          <a:lstStyle/>
          <a:p>
            <a:endParaRPr sz="2400"/>
          </a:p>
        </p:txBody>
      </p:sp>
      <p:sp>
        <p:nvSpPr>
          <p:cNvPr id="53" name="object 53"/>
          <p:cNvSpPr/>
          <p:nvPr/>
        </p:nvSpPr>
        <p:spPr>
          <a:xfrm>
            <a:off x="9460991" y="3194303"/>
            <a:ext cx="0" cy="173567"/>
          </a:xfrm>
          <a:custGeom>
            <a:avLst/>
            <a:gdLst/>
            <a:ahLst/>
            <a:cxnLst/>
            <a:rect l="l" t="t" r="r" b="b"/>
            <a:pathLst>
              <a:path h="130175">
                <a:moveTo>
                  <a:pt x="0" y="0"/>
                </a:moveTo>
                <a:lnTo>
                  <a:pt x="0" y="129921"/>
                </a:lnTo>
              </a:path>
            </a:pathLst>
          </a:custGeom>
          <a:ln w="12192">
            <a:solidFill>
              <a:srgbClr val="000000"/>
            </a:solidFill>
            <a:prstDash val="sysDash"/>
          </a:ln>
        </p:spPr>
        <p:txBody>
          <a:bodyPr wrap="square" lIns="0" tIns="0" rIns="0" bIns="0" rtlCol="0"/>
          <a:lstStyle/>
          <a:p>
            <a:endParaRPr sz="2400"/>
          </a:p>
        </p:txBody>
      </p:sp>
      <p:sp>
        <p:nvSpPr>
          <p:cNvPr id="54" name="object 54"/>
          <p:cNvSpPr/>
          <p:nvPr/>
        </p:nvSpPr>
        <p:spPr>
          <a:xfrm>
            <a:off x="9460991" y="3367023"/>
            <a:ext cx="501227" cy="2540"/>
          </a:xfrm>
          <a:custGeom>
            <a:avLst/>
            <a:gdLst/>
            <a:ahLst/>
            <a:cxnLst/>
            <a:rect l="l" t="t" r="r" b="b"/>
            <a:pathLst>
              <a:path w="375920" h="1905">
                <a:moveTo>
                  <a:pt x="0" y="1396"/>
                </a:moveTo>
                <a:lnTo>
                  <a:pt x="375411" y="0"/>
                </a:lnTo>
              </a:path>
            </a:pathLst>
          </a:custGeom>
          <a:ln w="12192">
            <a:solidFill>
              <a:srgbClr val="000000"/>
            </a:solidFill>
            <a:prstDash val="sysDash"/>
          </a:ln>
        </p:spPr>
        <p:txBody>
          <a:bodyPr wrap="square" lIns="0" tIns="0" rIns="0" bIns="0" rtlCol="0"/>
          <a:lstStyle/>
          <a:p>
            <a:endParaRPr sz="2400"/>
          </a:p>
        </p:txBody>
      </p:sp>
      <p:sp>
        <p:nvSpPr>
          <p:cNvPr id="55" name="object 55"/>
          <p:cNvSpPr/>
          <p:nvPr/>
        </p:nvSpPr>
        <p:spPr>
          <a:xfrm>
            <a:off x="9958831" y="3379215"/>
            <a:ext cx="0" cy="556260"/>
          </a:xfrm>
          <a:custGeom>
            <a:avLst/>
            <a:gdLst/>
            <a:ahLst/>
            <a:cxnLst/>
            <a:rect l="l" t="t" r="r" b="b"/>
            <a:pathLst>
              <a:path h="417194">
                <a:moveTo>
                  <a:pt x="0" y="417194"/>
                </a:moveTo>
                <a:lnTo>
                  <a:pt x="0" y="0"/>
                </a:lnTo>
              </a:path>
            </a:pathLst>
          </a:custGeom>
          <a:ln w="12192">
            <a:solidFill>
              <a:srgbClr val="000000"/>
            </a:solidFill>
            <a:prstDash val="sysDash"/>
          </a:ln>
        </p:spPr>
        <p:txBody>
          <a:bodyPr wrap="square" lIns="0" tIns="0" rIns="0" bIns="0" rtlCol="0"/>
          <a:lstStyle/>
          <a:p>
            <a:endParaRPr sz="2400"/>
          </a:p>
        </p:txBody>
      </p:sp>
      <p:sp>
        <p:nvSpPr>
          <p:cNvPr id="56" name="object 56"/>
          <p:cNvSpPr/>
          <p:nvPr/>
        </p:nvSpPr>
        <p:spPr>
          <a:xfrm>
            <a:off x="9160257" y="4185919"/>
            <a:ext cx="552873" cy="1016000"/>
          </a:xfrm>
          <a:custGeom>
            <a:avLst/>
            <a:gdLst/>
            <a:ahLst/>
            <a:cxnLst/>
            <a:rect l="l" t="t" r="r" b="b"/>
            <a:pathLst>
              <a:path w="414654" h="762000">
                <a:moveTo>
                  <a:pt x="0" y="762000"/>
                </a:moveTo>
                <a:lnTo>
                  <a:pt x="414527" y="762000"/>
                </a:lnTo>
                <a:lnTo>
                  <a:pt x="414527" y="0"/>
                </a:lnTo>
                <a:lnTo>
                  <a:pt x="0" y="0"/>
                </a:lnTo>
                <a:lnTo>
                  <a:pt x="0" y="762000"/>
                </a:lnTo>
                <a:close/>
              </a:path>
            </a:pathLst>
          </a:custGeom>
          <a:solidFill>
            <a:srgbClr val="00AF50">
              <a:alpha val="38822"/>
            </a:srgbClr>
          </a:solidFill>
        </p:spPr>
        <p:txBody>
          <a:bodyPr wrap="square" lIns="0" tIns="0" rIns="0" bIns="0" rtlCol="0"/>
          <a:lstStyle/>
          <a:p>
            <a:endParaRPr sz="2400"/>
          </a:p>
        </p:txBody>
      </p:sp>
      <p:sp>
        <p:nvSpPr>
          <p:cNvPr id="57" name="object 57"/>
          <p:cNvSpPr/>
          <p:nvPr/>
        </p:nvSpPr>
        <p:spPr>
          <a:xfrm>
            <a:off x="10182353" y="4167631"/>
            <a:ext cx="329353" cy="1018540"/>
          </a:xfrm>
          <a:custGeom>
            <a:avLst/>
            <a:gdLst/>
            <a:ahLst/>
            <a:cxnLst/>
            <a:rect l="l" t="t" r="r" b="b"/>
            <a:pathLst>
              <a:path w="247015" h="763904">
                <a:moveTo>
                  <a:pt x="0" y="763523"/>
                </a:moveTo>
                <a:lnTo>
                  <a:pt x="246888" y="763523"/>
                </a:lnTo>
                <a:lnTo>
                  <a:pt x="246888" y="0"/>
                </a:lnTo>
                <a:lnTo>
                  <a:pt x="0" y="0"/>
                </a:lnTo>
                <a:lnTo>
                  <a:pt x="0" y="763523"/>
                </a:lnTo>
                <a:close/>
              </a:path>
            </a:pathLst>
          </a:custGeom>
          <a:solidFill>
            <a:srgbClr val="00AF50">
              <a:alpha val="38822"/>
            </a:srgbClr>
          </a:solidFill>
        </p:spPr>
        <p:txBody>
          <a:bodyPr wrap="square" lIns="0" tIns="0" rIns="0" bIns="0" rtlCol="0"/>
          <a:lstStyle/>
          <a:p>
            <a:endParaRPr sz="2400"/>
          </a:p>
        </p:txBody>
      </p:sp>
      <p:sp>
        <p:nvSpPr>
          <p:cNvPr id="58" name="object 58"/>
          <p:cNvSpPr/>
          <p:nvPr/>
        </p:nvSpPr>
        <p:spPr>
          <a:xfrm>
            <a:off x="9714991" y="4185920"/>
            <a:ext cx="467360" cy="1020233"/>
          </a:xfrm>
          <a:custGeom>
            <a:avLst/>
            <a:gdLst/>
            <a:ahLst/>
            <a:cxnLst/>
            <a:rect l="l" t="t" r="r" b="b"/>
            <a:pathLst>
              <a:path w="350520" h="765175">
                <a:moveTo>
                  <a:pt x="0" y="765048"/>
                </a:moveTo>
                <a:lnTo>
                  <a:pt x="350520" y="765048"/>
                </a:lnTo>
                <a:lnTo>
                  <a:pt x="350520" y="0"/>
                </a:lnTo>
                <a:lnTo>
                  <a:pt x="0" y="0"/>
                </a:lnTo>
                <a:lnTo>
                  <a:pt x="0" y="765048"/>
                </a:lnTo>
                <a:close/>
              </a:path>
            </a:pathLst>
          </a:custGeom>
          <a:solidFill>
            <a:srgbClr val="FFAB40">
              <a:alpha val="38822"/>
            </a:srgbClr>
          </a:solidFill>
        </p:spPr>
        <p:txBody>
          <a:bodyPr wrap="square" lIns="0" tIns="0" rIns="0" bIns="0" rtlCol="0"/>
          <a:lstStyle/>
          <a:p>
            <a:endParaRPr sz="2400"/>
          </a:p>
        </p:txBody>
      </p:sp>
      <p:sp>
        <p:nvSpPr>
          <p:cNvPr id="59" name="object 59"/>
          <p:cNvSpPr/>
          <p:nvPr/>
        </p:nvSpPr>
        <p:spPr>
          <a:xfrm>
            <a:off x="9147047" y="5152136"/>
            <a:ext cx="1473200" cy="101600"/>
          </a:xfrm>
          <a:custGeom>
            <a:avLst/>
            <a:gdLst/>
            <a:ahLst/>
            <a:cxnLst/>
            <a:rect l="l" t="t" r="r" b="b"/>
            <a:pathLst>
              <a:path w="1104900" h="76200">
                <a:moveTo>
                  <a:pt x="1028192" y="0"/>
                </a:moveTo>
                <a:lnTo>
                  <a:pt x="1028192" y="76200"/>
                </a:lnTo>
                <a:lnTo>
                  <a:pt x="1084579" y="48006"/>
                </a:lnTo>
                <a:lnTo>
                  <a:pt x="1040892" y="48006"/>
                </a:lnTo>
                <a:lnTo>
                  <a:pt x="1040892" y="28194"/>
                </a:lnTo>
                <a:lnTo>
                  <a:pt x="1084579" y="28194"/>
                </a:lnTo>
                <a:lnTo>
                  <a:pt x="1028192" y="0"/>
                </a:lnTo>
                <a:close/>
              </a:path>
              <a:path w="1104900" h="76200">
                <a:moveTo>
                  <a:pt x="1028192" y="28194"/>
                </a:moveTo>
                <a:lnTo>
                  <a:pt x="0" y="28194"/>
                </a:lnTo>
                <a:lnTo>
                  <a:pt x="0" y="48006"/>
                </a:lnTo>
                <a:lnTo>
                  <a:pt x="1028192" y="48006"/>
                </a:lnTo>
                <a:lnTo>
                  <a:pt x="1028192" y="28194"/>
                </a:lnTo>
                <a:close/>
              </a:path>
              <a:path w="1104900" h="76200">
                <a:moveTo>
                  <a:pt x="1084579" y="28194"/>
                </a:moveTo>
                <a:lnTo>
                  <a:pt x="1040892" y="28194"/>
                </a:lnTo>
                <a:lnTo>
                  <a:pt x="1040892" y="48006"/>
                </a:lnTo>
                <a:lnTo>
                  <a:pt x="1084579" y="48006"/>
                </a:lnTo>
                <a:lnTo>
                  <a:pt x="1104392" y="38100"/>
                </a:lnTo>
                <a:lnTo>
                  <a:pt x="1084579" y="28194"/>
                </a:lnTo>
                <a:close/>
              </a:path>
            </a:pathLst>
          </a:custGeom>
          <a:solidFill>
            <a:srgbClr val="000000"/>
          </a:solidFill>
        </p:spPr>
        <p:txBody>
          <a:bodyPr wrap="square" lIns="0" tIns="0" rIns="0" bIns="0" rtlCol="0"/>
          <a:lstStyle/>
          <a:p>
            <a:endParaRPr sz="2400"/>
          </a:p>
        </p:txBody>
      </p:sp>
      <p:sp>
        <p:nvSpPr>
          <p:cNvPr id="60" name="object 60"/>
          <p:cNvSpPr/>
          <p:nvPr/>
        </p:nvSpPr>
        <p:spPr>
          <a:xfrm>
            <a:off x="9098279" y="4083304"/>
            <a:ext cx="101600" cy="1121833"/>
          </a:xfrm>
          <a:custGeom>
            <a:avLst/>
            <a:gdLst/>
            <a:ahLst/>
            <a:cxnLst/>
            <a:rect l="l" t="t" r="r" b="b"/>
            <a:pathLst>
              <a:path w="76200" h="841375">
                <a:moveTo>
                  <a:pt x="48006" y="63500"/>
                </a:moveTo>
                <a:lnTo>
                  <a:pt x="28194" y="63500"/>
                </a:lnTo>
                <a:lnTo>
                  <a:pt x="28194" y="840816"/>
                </a:lnTo>
                <a:lnTo>
                  <a:pt x="48006" y="840816"/>
                </a:lnTo>
                <a:lnTo>
                  <a:pt x="48006" y="63500"/>
                </a:lnTo>
                <a:close/>
              </a:path>
              <a:path w="76200" h="841375">
                <a:moveTo>
                  <a:pt x="38100" y="0"/>
                </a:moveTo>
                <a:lnTo>
                  <a:pt x="0" y="76200"/>
                </a:lnTo>
                <a:lnTo>
                  <a:pt x="28194" y="76200"/>
                </a:lnTo>
                <a:lnTo>
                  <a:pt x="28194"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61" name="object 61"/>
          <p:cNvSpPr/>
          <p:nvPr/>
        </p:nvSpPr>
        <p:spPr>
          <a:xfrm>
            <a:off x="10029953" y="4795520"/>
            <a:ext cx="193039" cy="191008"/>
          </a:xfrm>
          <a:prstGeom prst="rect">
            <a:avLst/>
          </a:prstGeom>
          <a:blipFill>
            <a:blip r:embed="rId2" cstate="print"/>
            <a:stretch>
              <a:fillRect/>
            </a:stretch>
          </a:blipFill>
        </p:spPr>
        <p:txBody>
          <a:bodyPr wrap="square" lIns="0" tIns="0" rIns="0" bIns="0" rtlCol="0"/>
          <a:lstStyle/>
          <a:p>
            <a:endParaRPr sz="2400"/>
          </a:p>
        </p:txBody>
      </p:sp>
      <p:sp>
        <p:nvSpPr>
          <p:cNvPr id="62" name="object 62"/>
          <p:cNvSpPr/>
          <p:nvPr/>
        </p:nvSpPr>
        <p:spPr>
          <a:xfrm>
            <a:off x="9834879" y="4915407"/>
            <a:ext cx="193039" cy="191008"/>
          </a:xfrm>
          <a:prstGeom prst="rect">
            <a:avLst/>
          </a:prstGeom>
          <a:blipFill>
            <a:blip r:embed="rId2" cstate="print"/>
            <a:stretch>
              <a:fillRect/>
            </a:stretch>
          </a:blipFill>
        </p:spPr>
        <p:txBody>
          <a:bodyPr wrap="square" lIns="0" tIns="0" rIns="0" bIns="0" rtlCol="0"/>
          <a:lstStyle/>
          <a:p>
            <a:endParaRPr sz="2400"/>
          </a:p>
        </p:txBody>
      </p:sp>
      <p:sp>
        <p:nvSpPr>
          <p:cNvPr id="63" name="object 63"/>
          <p:cNvSpPr/>
          <p:nvPr/>
        </p:nvSpPr>
        <p:spPr>
          <a:xfrm>
            <a:off x="9763759" y="4177792"/>
            <a:ext cx="193039" cy="193040"/>
          </a:xfrm>
          <a:prstGeom prst="rect">
            <a:avLst/>
          </a:prstGeom>
          <a:blipFill>
            <a:blip r:embed="rId2" cstate="print"/>
            <a:stretch>
              <a:fillRect/>
            </a:stretch>
          </a:blipFill>
        </p:spPr>
        <p:txBody>
          <a:bodyPr wrap="square" lIns="0" tIns="0" rIns="0" bIns="0" rtlCol="0"/>
          <a:lstStyle/>
          <a:p>
            <a:endParaRPr sz="2400"/>
          </a:p>
        </p:txBody>
      </p:sp>
      <p:sp>
        <p:nvSpPr>
          <p:cNvPr id="64" name="object 64"/>
          <p:cNvSpPr/>
          <p:nvPr/>
        </p:nvSpPr>
        <p:spPr>
          <a:xfrm>
            <a:off x="9215121" y="4929631"/>
            <a:ext cx="193039" cy="193040"/>
          </a:xfrm>
          <a:prstGeom prst="rect">
            <a:avLst/>
          </a:prstGeom>
          <a:blipFill>
            <a:blip r:embed="rId3" cstate="print"/>
            <a:stretch>
              <a:fillRect/>
            </a:stretch>
          </a:blipFill>
        </p:spPr>
        <p:txBody>
          <a:bodyPr wrap="square" lIns="0" tIns="0" rIns="0" bIns="0" rtlCol="0"/>
          <a:lstStyle/>
          <a:p>
            <a:endParaRPr sz="2400"/>
          </a:p>
        </p:txBody>
      </p:sp>
      <p:sp>
        <p:nvSpPr>
          <p:cNvPr id="65" name="object 65"/>
          <p:cNvSpPr/>
          <p:nvPr/>
        </p:nvSpPr>
        <p:spPr>
          <a:xfrm>
            <a:off x="9438641" y="4706112"/>
            <a:ext cx="191007" cy="191008"/>
          </a:xfrm>
          <a:prstGeom prst="rect">
            <a:avLst/>
          </a:prstGeom>
          <a:blipFill>
            <a:blip r:embed="rId3" cstate="print"/>
            <a:stretch>
              <a:fillRect/>
            </a:stretch>
          </a:blipFill>
        </p:spPr>
        <p:txBody>
          <a:bodyPr wrap="square" lIns="0" tIns="0" rIns="0" bIns="0" rtlCol="0"/>
          <a:lstStyle/>
          <a:p>
            <a:endParaRPr sz="2400"/>
          </a:p>
        </p:txBody>
      </p:sp>
      <p:sp>
        <p:nvSpPr>
          <p:cNvPr id="66" name="object 66"/>
          <p:cNvSpPr/>
          <p:nvPr/>
        </p:nvSpPr>
        <p:spPr>
          <a:xfrm>
            <a:off x="9186673" y="4431792"/>
            <a:ext cx="191007" cy="193040"/>
          </a:xfrm>
          <a:prstGeom prst="rect">
            <a:avLst/>
          </a:prstGeom>
          <a:blipFill>
            <a:blip r:embed="rId3" cstate="print"/>
            <a:stretch>
              <a:fillRect/>
            </a:stretch>
          </a:blipFill>
        </p:spPr>
        <p:txBody>
          <a:bodyPr wrap="square" lIns="0" tIns="0" rIns="0" bIns="0" rtlCol="0"/>
          <a:lstStyle/>
          <a:p>
            <a:endParaRPr sz="2400"/>
          </a:p>
        </p:txBody>
      </p:sp>
      <p:sp>
        <p:nvSpPr>
          <p:cNvPr id="67" name="object 67"/>
          <p:cNvSpPr/>
          <p:nvPr/>
        </p:nvSpPr>
        <p:spPr>
          <a:xfrm>
            <a:off x="9727185" y="4431792"/>
            <a:ext cx="193039" cy="191008"/>
          </a:xfrm>
          <a:prstGeom prst="rect">
            <a:avLst/>
          </a:prstGeom>
          <a:blipFill>
            <a:blip r:embed="rId2" cstate="print"/>
            <a:stretch>
              <a:fillRect/>
            </a:stretch>
          </a:blipFill>
        </p:spPr>
        <p:txBody>
          <a:bodyPr wrap="square" lIns="0" tIns="0" rIns="0" bIns="0" rtlCol="0"/>
          <a:lstStyle/>
          <a:p>
            <a:endParaRPr sz="2400"/>
          </a:p>
        </p:txBody>
      </p:sp>
      <p:sp>
        <p:nvSpPr>
          <p:cNvPr id="68" name="object 68"/>
          <p:cNvSpPr/>
          <p:nvPr/>
        </p:nvSpPr>
        <p:spPr>
          <a:xfrm>
            <a:off x="10208769" y="5031231"/>
            <a:ext cx="193039" cy="191008"/>
          </a:xfrm>
          <a:prstGeom prst="rect">
            <a:avLst/>
          </a:prstGeom>
          <a:blipFill>
            <a:blip r:embed="rId3" cstate="print"/>
            <a:stretch>
              <a:fillRect/>
            </a:stretch>
          </a:blipFill>
        </p:spPr>
        <p:txBody>
          <a:bodyPr wrap="square" lIns="0" tIns="0" rIns="0" bIns="0" rtlCol="0"/>
          <a:lstStyle/>
          <a:p>
            <a:endParaRPr sz="2400"/>
          </a:p>
        </p:txBody>
      </p:sp>
      <p:sp>
        <p:nvSpPr>
          <p:cNvPr id="69" name="object 69"/>
          <p:cNvSpPr/>
          <p:nvPr/>
        </p:nvSpPr>
        <p:spPr>
          <a:xfrm>
            <a:off x="9714991" y="4177793"/>
            <a:ext cx="0" cy="1023620"/>
          </a:xfrm>
          <a:custGeom>
            <a:avLst/>
            <a:gdLst/>
            <a:ahLst/>
            <a:cxnLst/>
            <a:rect l="l" t="t" r="r" b="b"/>
            <a:pathLst>
              <a:path h="767714">
                <a:moveTo>
                  <a:pt x="0" y="767321"/>
                </a:moveTo>
                <a:lnTo>
                  <a:pt x="0" y="0"/>
                </a:lnTo>
              </a:path>
            </a:pathLst>
          </a:custGeom>
          <a:ln w="12192">
            <a:solidFill>
              <a:srgbClr val="000000"/>
            </a:solidFill>
            <a:prstDash val="sysDash"/>
          </a:ln>
        </p:spPr>
        <p:txBody>
          <a:bodyPr wrap="square" lIns="0" tIns="0" rIns="0" bIns="0" rtlCol="0"/>
          <a:lstStyle/>
          <a:p>
            <a:endParaRPr sz="2400"/>
          </a:p>
        </p:txBody>
      </p:sp>
      <p:sp>
        <p:nvSpPr>
          <p:cNvPr id="70" name="object 70"/>
          <p:cNvSpPr/>
          <p:nvPr/>
        </p:nvSpPr>
        <p:spPr>
          <a:xfrm>
            <a:off x="10178288" y="4167631"/>
            <a:ext cx="0" cy="1023620"/>
          </a:xfrm>
          <a:custGeom>
            <a:avLst/>
            <a:gdLst/>
            <a:ahLst/>
            <a:cxnLst/>
            <a:rect l="l" t="t" r="r" b="b"/>
            <a:pathLst>
              <a:path h="767714">
                <a:moveTo>
                  <a:pt x="0" y="767321"/>
                </a:moveTo>
                <a:lnTo>
                  <a:pt x="0" y="0"/>
                </a:lnTo>
              </a:path>
            </a:pathLst>
          </a:custGeom>
          <a:ln w="12192">
            <a:solidFill>
              <a:srgbClr val="000000"/>
            </a:solidFill>
            <a:prstDash val="sysDash"/>
          </a:ln>
        </p:spPr>
        <p:txBody>
          <a:bodyPr wrap="square" lIns="0" tIns="0" rIns="0" bIns="0" rtlCol="0"/>
          <a:lstStyle/>
          <a:p>
            <a:endParaRPr sz="2400"/>
          </a:p>
        </p:txBody>
      </p:sp>
      <p:sp>
        <p:nvSpPr>
          <p:cNvPr id="71" name="object 71"/>
          <p:cNvSpPr/>
          <p:nvPr/>
        </p:nvSpPr>
        <p:spPr>
          <a:xfrm>
            <a:off x="9158224" y="5874513"/>
            <a:ext cx="1351280" cy="571500"/>
          </a:xfrm>
          <a:custGeom>
            <a:avLst/>
            <a:gdLst/>
            <a:ahLst/>
            <a:cxnLst/>
            <a:rect l="l" t="t" r="r" b="b"/>
            <a:pathLst>
              <a:path w="1013459" h="428625">
                <a:moveTo>
                  <a:pt x="0" y="428243"/>
                </a:moveTo>
                <a:lnTo>
                  <a:pt x="1013459" y="428243"/>
                </a:lnTo>
                <a:lnTo>
                  <a:pt x="1013459" y="0"/>
                </a:lnTo>
                <a:lnTo>
                  <a:pt x="0" y="0"/>
                </a:lnTo>
                <a:lnTo>
                  <a:pt x="0" y="428243"/>
                </a:lnTo>
                <a:close/>
              </a:path>
            </a:pathLst>
          </a:custGeom>
          <a:solidFill>
            <a:srgbClr val="00AF50">
              <a:alpha val="38822"/>
            </a:srgbClr>
          </a:solidFill>
        </p:spPr>
        <p:txBody>
          <a:bodyPr wrap="square" lIns="0" tIns="0" rIns="0" bIns="0" rtlCol="0"/>
          <a:lstStyle/>
          <a:p>
            <a:endParaRPr sz="2400"/>
          </a:p>
        </p:txBody>
      </p:sp>
      <p:sp>
        <p:nvSpPr>
          <p:cNvPr id="72" name="object 72"/>
          <p:cNvSpPr/>
          <p:nvPr/>
        </p:nvSpPr>
        <p:spPr>
          <a:xfrm>
            <a:off x="9160256" y="5443728"/>
            <a:ext cx="1349587" cy="445347"/>
          </a:xfrm>
          <a:custGeom>
            <a:avLst/>
            <a:gdLst/>
            <a:ahLst/>
            <a:cxnLst/>
            <a:rect l="l" t="t" r="r" b="b"/>
            <a:pathLst>
              <a:path w="1012190" h="334010">
                <a:moveTo>
                  <a:pt x="0" y="333755"/>
                </a:moveTo>
                <a:lnTo>
                  <a:pt x="1011936" y="333755"/>
                </a:lnTo>
                <a:lnTo>
                  <a:pt x="1011936" y="0"/>
                </a:lnTo>
                <a:lnTo>
                  <a:pt x="0" y="0"/>
                </a:lnTo>
                <a:lnTo>
                  <a:pt x="0" y="333755"/>
                </a:lnTo>
                <a:close/>
              </a:path>
            </a:pathLst>
          </a:custGeom>
          <a:solidFill>
            <a:srgbClr val="FFAB40">
              <a:alpha val="38822"/>
            </a:srgbClr>
          </a:solidFill>
        </p:spPr>
        <p:txBody>
          <a:bodyPr wrap="square" lIns="0" tIns="0" rIns="0" bIns="0" rtlCol="0"/>
          <a:lstStyle/>
          <a:p>
            <a:endParaRPr sz="2400"/>
          </a:p>
        </p:txBody>
      </p:sp>
      <p:sp>
        <p:nvSpPr>
          <p:cNvPr id="73" name="object 73"/>
          <p:cNvSpPr/>
          <p:nvPr/>
        </p:nvSpPr>
        <p:spPr>
          <a:xfrm>
            <a:off x="9147047" y="6405879"/>
            <a:ext cx="1473200" cy="101600"/>
          </a:xfrm>
          <a:custGeom>
            <a:avLst/>
            <a:gdLst/>
            <a:ahLst/>
            <a:cxnLst/>
            <a:rect l="l" t="t" r="r" b="b"/>
            <a:pathLst>
              <a:path w="1104900" h="76200">
                <a:moveTo>
                  <a:pt x="1028192" y="0"/>
                </a:moveTo>
                <a:lnTo>
                  <a:pt x="1028192" y="76199"/>
                </a:lnTo>
                <a:lnTo>
                  <a:pt x="1084580" y="48005"/>
                </a:lnTo>
                <a:lnTo>
                  <a:pt x="1040892" y="48005"/>
                </a:lnTo>
                <a:lnTo>
                  <a:pt x="1040892" y="28193"/>
                </a:lnTo>
                <a:lnTo>
                  <a:pt x="1084579" y="28193"/>
                </a:lnTo>
                <a:lnTo>
                  <a:pt x="1028192" y="0"/>
                </a:lnTo>
                <a:close/>
              </a:path>
              <a:path w="1104900" h="76200">
                <a:moveTo>
                  <a:pt x="1028192" y="28193"/>
                </a:moveTo>
                <a:lnTo>
                  <a:pt x="0" y="28193"/>
                </a:lnTo>
                <a:lnTo>
                  <a:pt x="0" y="48005"/>
                </a:lnTo>
                <a:lnTo>
                  <a:pt x="1028192" y="48005"/>
                </a:lnTo>
                <a:lnTo>
                  <a:pt x="1028192" y="28193"/>
                </a:lnTo>
                <a:close/>
              </a:path>
              <a:path w="1104900" h="76200">
                <a:moveTo>
                  <a:pt x="1084579" y="28193"/>
                </a:moveTo>
                <a:lnTo>
                  <a:pt x="1040892" y="28193"/>
                </a:lnTo>
                <a:lnTo>
                  <a:pt x="1040892" y="48005"/>
                </a:lnTo>
                <a:lnTo>
                  <a:pt x="1084580" y="48005"/>
                </a:lnTo>
                <a:lnTo>
                  <a:pt x="1104392" y="38099"/>
                </a:lnTo>
                <a:lnTo>
                  <a:pt x="1084579" y="28193"/>
                </a:lnTo>
                <a:close/>
              </a:path>
            </a:pathLst>
          </a:custGeom>
          <a:solidFill>
            <a:srgbClr val="000000"/>
          </a:solidFill>
        </p:spPr>
        <p:txBody>
          <a:bodyPr wrap="square" lIns="0" tIns="0" rIns="0" bIns="0" rtlCol="0"/>
          <a:lstStyle/>
          <a:p>
            <a:endParaRPr sz="2400"/>
          </a:p>
        </p:txBody>
      </p:sp>
      <p:sp>
        <p:nvSpPr>
          <p:cNvPr id="74" name="object 74"/>
          <p:cNvSpPr/>
          <p:nvPr/>
        </p:nvSpPr>
        <p:spPr>
          <a:xfrm>
            <a:off x="9098279" y="5339080"/>
            <a:ext cx="101600" cy="1121833"/>
          </a:xfrm>
          <a:custGeom>
            <a:avLst/>
            <a:gdLst/>
            <a:ahLst/>
            <a:cxnLst/>
            <a:rect l="l" t="t" r="r" b="b"/>
            <a:pathLst>
              <a:path w="76200" h="841375">
                <a:moveTo>
                  <a:pt x="48006" y="63499"/>
                </a:moveTo>
                <a:lnTo>
                  <a:pt x="28194" y="63499"/>
                </a:lnTo>
                <a:lnTo>
                  <a:pt x="28194" y="840816"/>
                </a:lnTo>
                <a:lnTo>
                  <a:pt x="48006" y="840816"/>
                </a:lnTo>
                <a:lnTo>
                  <a:pt x="48006" y="63499"/>
                </a:lnTo>
                <a:close/>
              </a:path>
              <a:path w="76200" h="841375">
                <a:moveTo>
                  <a:pt x="38100" y="0"/>
                </a:moveTo>
                <a:lnTo>
                  <a:pt x="0" y="76199"/>
                </a:lnTo>
                <a:lnTo>
                  <a:pt x="28194" y="76199"/>
                </a:lnTo>
                <a:lnTo>
                  <a:pt x="28194" y="63499"/>
                </a:lnTo>
                <a:lnTo>
                  <a:pt x="69850" y="63499"/>
                </a:lnTo>
                <a:lnTo>
                  <a:pt x="38100" y="0"/>
                </a:lnTo>
                <a:close/>
              </a:path>
              <a:path w="76200" h="841375">
                <a:moveTo>
                  <a:pt x="69850" y="63499"/>
                </a:moveTo>
                <a:lnTo>
                  <a:pt x="48006" y="63499"/>
                </a:lnTo>
                <a:lnTo>
                  <a:pt x="48006" y="76199"/>
                </a:lnTo>
                <a:lnTo>
                  <a:pt x="76200" y="76199"/>
                </a:lnTo>
                <a:lnTo>
                  <a:pt x="69850" y="63499"/>
                </a:lnTo>
                <a:close/>
              </a:path>
            </a:pathLst>
          </a:custGeom>
          <a:solidFill>
            <a:srgbClr val="000000"/>
          </a:solidFill>
        </p:spPr>
        <p:txBody>
          <a:bodyPr wrap="square" lIns="0" tIns="0" rIns="0" bIns="0" rtlCol="0"/>
          <a:lstStyle/>
          <a:p>
            <a:endParaRPr sz="2400"/>
          </a:p>
        </p:txBody>
      </p:sp>
      <p:sp>
        <p:nvSpPr>
          <p:cNvPr id="75" name="object 75"/>
          <p:cNvSpPr/>
          <p:nvPr/>
        </p:nvSpPr>
        <p:spPr>
          <a:xfrm>
            <a:off x="9971025" y="5697729"/>
            <a:ext cx="191007" cy="191007"/>
          </a:xfrm>
          <a:prstGeom prst="rect">
            <a:avLst/>
          </a:prstGeom>
          <a:blipFill>
            <a:blip r:embed="rId2" cstate="print"/>
            <a:stretch>
              <a:fillRect/>
            </a:stretch>
          </a:blipFill>
        </p:spPr>
        <p:txBody>
          <a:bodyPr wrap="square" lIns="0" tIns="0" rIns="0" bIns="0" rtlCol="0"/>
          <a:lstStyle/>
          <a:p>
            <a:endParaRPr sz="2400"/>
          </a:p>
        </p:txBody>
      </p:sp>
      <p:sp>
        <p:nvSpPr>
          <p:cNvPr id="76" name="object 76"/>
          <p:cNvSpPr/>
          <p:nvPr/>
        </p:nvSpPr>
        <p:spPr>
          <a:xfrm>
            <a:off x="9363457" y="5417312"/>
            <a:ext cx="193039" cy="193040"/>
          </a:xfrm>
          <a:prstGeom prst="rect">
            <a:avLst/>
          </a:prstGeom>
          <a:blipFill>
            <a:blip r:embed="rId2" cstate="print"/>
            <a:stretch>
              <a:fillRect/>
            </a:stretch>
          </a:blipFill>
        </p:spPr>
        <p:txBody>
          <a:bodyPr wrap="square" lIns="0" tIns="0" rIns="0" bIns="0" rtlCol="0"/>
          <a:lstStyle/>
          <a:p>
            <a:endParaRPr sz="2400"/>
          </a:p>
        </p:txBody>
      </p:sp>
      <p:sp>
        <p:nvSpPr>
          <p:cNvPr id="77" name="object 77"/>
          <p:cNvSpPr/>
          <p:nvPr/>
        </p:nvSpPr>
        <p:spPr>
          <a:xfrm>
            <a:off x="9438641" y="5961887"/>
            <a:ext cx="191007" cy="191008"/>
          </a:xfrm>
          <a:prstGeom prst="rect">
            <a:avLst/>
          </a:prstGeom>
          <a:blipFill>
            <a:blip r:embed="rId3" cstate="print"/>
            <a:stretch>
              <a:fillRect/>
            </a:stretch>
          </a:blipFill>
        </p:spPr>
        <p:txBody>
          <a:bodyPr wrap="square" lIns="0" tIns="0" rIns="0" bIns="0" rtlCol="0"/>
          <a:lstStyle/>
          <a:p>
            <a:endParaRPr sz="2400"/>
          </a:p>
        </p:txBody>
      </p:sp>
      <p:sp>
        <p:nvSpPr>
          <p:cNvPr id="78" name="object 78"/>
          <p:cNvSpPr/>
          <p:nvPr/>
        </p:nvSpPr>
        <p:spPr>
          <a:xfrm>
            <a:off x="9719057" y="5864352"/>
            <a:ext cx="193039" cy="191008"/>
          </a:xfrm>
          <a:prstGeom prst="rect">
            <a:avLst/>
          </a:prstGeom>
          <a:blipFill>
            <a:blip r:embed="rId3" cstate="print"/>
            <a:stretch>
              <a:fillRect/>
            </a:stretch>
          </a:blipFill>
        </p:spPr>
        <p:txBody>
          <a:bodyPr wrap="square" lIns="0" tIns="0" rIns="0" bIns="0" rtlCol="0"/>
          <a:lstStyle/>
          <a:p>
            <a:endParaRPr sz="2400"/>
          </a:p>
        </p:txBody>
      </p:sp>
      <p:sp>
        <p:nvSpPr>
          <p:cNvPr id="79" name="object 79"/>
          <p:cNvSpPr/>
          <p:nvPr/>
        </p:nvSpPr>
        <p:spPr>
          <a:xfrm>
            <a:off x="9658095" y="6282944"/>
            <a:ext cx="193039" cy="191008"/>
          </a:xfrm>
          <a:prstGeom prst="rect">
            <a:avLst/>
          </a:prstGeom>
          <a:blipFill>
            <a:blip r:embed="rId3" cstate="print"/>
            <a:stretch>
              <a:fillRect/>
            </a:stretch>
          </a:blipFill>
        </p:spPr>
        <p:txBody>
          <a:bodyPr wrap="square" lIns="0" tIns="0" rIns="0" bIns="0" rtlCol="0"/>
          <a:lstStyle/>
          <a:p>
            <a:endParaRPr sz="2400"/>
          </a:p>
        </p:txBody>
      </p:sp>
      <p:sp>
        <p:nvSpPr>
          <p:cNvPr id="80" name="object 80"/>
          <p:cNvSpPr/>
          <p:nvPr/>
        </p:nvSpPr>
        <p:spPr>
          <a:xfrm>
            <a:off x="9727185" y="5685536"/>
            <a:ext cx="193039" cy="193040"/>
          </a:xfrm>
          <a:prstGeom prst="rect">
            <a:avLst/>
          </a:prstGeom>
          <a:blipFill>
            <a:blip r:embed="rId2" cstate="print"/>
            <a:stretch>
              <a:fillRect/>
            </a:stretch>
          </a:blipFill>
        </p:spPr>
        <p:txBody>
          <a:bodyPr wrap="square" lIns="0" tIns="0" rIns="0" bIns="0" rtlCol="0"/>
          <a:lstStyle/>
          <a:p>
            <a:endParaRPr sz="2400"/>
          </a:p>
        </p:txBody>
      </p:sp>
      <p:sp>
        <p:nvSpPr>
          <p:cNvPr id="81" name="object 81"/>
          <p:cNvSpPr/>
          <p:nvPr/>
        </p:nvSpPr>
        <p:spPr>
          <a:xfrm>
            <a:off x="10208769" y="6284976"/>
            <a:ext cx="193039" cy="193040"/>
          </a:xfrm>
          <a:prstGeom prst="rect">
            <a:avLst/>
          </a:prstGeom>
          <a:blipFill>
            <a:blip r:embed="rId3" cstate="print"/>
            <a:stretch>
              <a:fillRect/>
            </a:stretch>
          </a:blipFill>
        </p:spPr>
        <p:txBody>
          <a:bodyPr wrap="square" lIns="0" tIns="0" rIns="0" bIns="0" rtlCol="0"/>
          <a:lstStyle/>
          <a:p>
            <a:endParaRPr sz="2400"/>
          </a:p>
        </p:txBody>
      </p:sp>
      <p:sp>
        <p:nvSpPr>
          <p:cNvPr id="82" name="object 82"/>
          <p:cNvSpPr/>
          <p:nvPr/>
        </p:nvSpPr>
        <p:spPr>
          <a:xfrm>
            <a:off x="10208769" y="5559552"/>
            <a:ext cx="193039" cy="191008"/>
          </a:xfrm>
          <a:prstGeom prst="rect">
            <a:avLst/>
          </a:prstGeom>
          <a:blipFill>
            <a:blip r:embed="rId2" cstate="print"/>
            <a:stretch>
              <a:fillRect/>
            </a:stretch>
          </a:blipFill>
        </p:spPr>
        <p:txBody>
          <a:bodyPr wrap="square" lIns="0" tIns="0" rIns="0" bIns="0" rtlCol="0"/>
          <a:lstStyle/>
          <a:p>
            <a:endParaRPr sz="2400"/>
          </a:p>
        </p:txBody>
      </p:sp>
      <p:sp>
        <p:nvSpPr>
          <p:cNvPr id="83" name="object 83"/>
          <p:cNvSpPr/>
          <p:nvPr/>
        </p:nvSpPr>
        <p:spPr>
          <a:xfrm>
            <a:off x="9146031" y="5872479"/>
            <a:ext cx="1363980" cy="0"/>
          </a:xfrm>
          <a:custGeom>
            <a:avLst/>
            <a:gdLst/>
            <a:ahLst/>
            <a:cxnLst/>
            <a:rect l="l" t="t" r="r" b="b"/>
            <a:pathLst>
              <a:path w="1022984">
                <a:moveTo>
                  <a:pt x="1022730" y="0"/>
                </a:moveTo>
                <a:lnTo>
                  <a:pt x="0" y="0"/>
                </a:lnTo>
              </a:path>
            </a:pathLst>
          </a:custGeom>
          <a:ln w="12192">
            <a:solidFill>
              <a:srgbClr val="000000"/>
            </a:solidFill>
            <a:prstDash val="sysDash"/>
          </a:ln>
        </p:spPr>
        <p:txBody>
          <a:bodyPr wrap="square" lIns="0" tIns="0" rIns="0" bIns="0" rtlCol="0"/>
          <a:lstStyle/>
          <a:p>
            <a:endParaRPr sz="2400"/>
          </a:p>
        </p:txBody>
      </p:sp>
      <p:sp>
        <p:nvSpPr>
          <p:cNvPr id="84" name="object 84"/>
          <p:cNvSpPr/>
          <p:nvPr/>
        </p:nvSpPr>
        <p:spPr>
          <a:xfrm>
            <a:off x="4239768" y="2642615"/>
            <a:ext cx="1473200" cy="101600"/>
          </a:xfrm>
          <a:custGeom>
            <a:avLst/>
            <a:gdLst/>
            <a:ahLst/>
            <a:cxnLst/>
            <a:rect l="l" t="t" r="r" b="b"/>
            <a:pathLst>
              <a:path w="1104900" h="76200">
                <a:moveTo>
                  <a:pt x="1028191" y="0"/>
                </a:moveTo>
                <a:lnTo>
                  <a:pt x="1028191" y="76200"/>
                </a:lnTo>
                <a:lnTo>
                  <a:pt x="1084579" y="48006"/>
                </a:lnTo>
                <a:lnTo>
                  <a:pt x="1040891" y="48006"/>
                </a:lnTo>
                <a:lnTo>
                  <a:pt x="1040891" y="28193"/>
                </a:lnTo>
                <a:lnTo>
                  <a:pt x="1084579" y="28193"/>
                </a:lnTo>
                <a:lnTo>
                  <a:pt x="1028191" y="0"/>
                </a:lnTo>
                <a:close/>
              </a:path>
              <a:path w="1104900" h="76200">
                <a:moveTo>
                  <a:pt x="1028191" y="28193"/>
                </a:moveTo>
                <a:lnTo>
                  <a:pt x="0" y="28193"/>
                </a:lnTo>
                <a:lnTo>
                  <a:pt x="0" y="48006"/>
                </a:lnTo>
                <a:lnTo>
                  <a:pt x="1028191" y="48006"/>
                </a:lnTo>
                <a:lnTo>
                  <a:pt x="1028191" y="28193"/>
                </a:lnTo>
                <a:close/>
              </a:path>
              <a:path w="1104900" h="76200">
                <a:moveTo>
                  <a:pt x="1084579" y="28193"/>
                </a:moveTo>
                <a:lnTo>
                  <a:pt x="1040891" y="28193"/>
                </a:lnTo>
                <a:lnTo>
                  <a:pt x="1040891" y="48006"/>
                </a:lnTo>
                <a:lnTo>
                  <a:pt x="1084579" y="48006"/>
                </a:lnTo>
                <a:lnTo>
                  <a:pt x="1104391" y="38100"/>
                </a:lnTo>
                <a:lnTo>
                  <a:pt x="1084579" y="28193"/>
                </a:lnTo>
                <a:close/>
              </a:path>
            </a:pathLst>
          </a:custGeom>
          <a:solidFill>
            <a:srgbClr val="000000"/>
          </a:solidFill>
        </p:spPr>
        <p:txBody>
          <a:bodyPr wrap="square" lIns="0" tIns="0" rIns="0" bIns="0" rtlCol="0"/>
          <a:lstStyle/>
          <a:p>
            <a:endParaRPr sz="2400"/>
          </a:p>
        </p:txBody>
      </p:sp>
      <p:sp>
        <p:nvSpPr>
          <p:cNvPr id="85" name="object 85"/>
          <p:cNvSpPr/>
          <p:nvPr/>
        </p:nvSpPr>
        <p:spPr>
          <a:xfrm>
            <a:off x="4191000" y="1575816"/>
            <a:ext cx="101600" cy="1121833"/>
          </a:xfrm>
          <a:custGeom>
            <a:avLst/>
            <a:gdLst/>
            <a:ahLst/>
            <a:cxnLst/>
            <a:rect l="l" t="t" r="r" b="b"/>
            <a:pathLst>
              <a:path w="76200" h="841375">
                <a:moveTo>
                  <a:pt x="48006" y="63500"/>
                </a:moveTo>
                <a:lnTo>
                  <a:pt x="28193" y="63500"/>
                </a:lnTo>
                <a:lnTo>
                  <a:pt x="28193" y="840867"/>
                </a:lnTo>
                <a:lnTo>
                  <a:pt x="48006" y="840867"/>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86" name="object 86"/>
          <p:cNvSpPr/>
          <p:nvPr/>
        </p:nvSpPr>
        <p:spPr>
          <a:xfrm>
            <a:off x="5063745" y="1934463"/>
            <a:ext cx="191007" cy="191007"/>
          </a:xfrm>
          <a:prstGeom prst="rect">
            <a:avLst/>
          </a:prstGeom>
          <a:blipFill>
            <a:blip r:embed="rId2" cstate="print"/>
            <a:stretch>
              <a:fillRect/>
            </a:stretch>
          </a:blipFill>
        </p:spPr>
        <p:txBody>
          <a:bodyPr wrap="square" lIns="0" tIns="0" rIns="0" bIns="0" rtlCol="0"/>
          <a:lstStyle/>
          <a:p>
            <a:endParaRPr sz="2400"/>
          </a:p>
        </p:txBody>
      </p:sp>
      <p:sp>
        <p:nvSpPr>
          <p:cNvPr id="87" name="object 87"/>
          <p:cNvSpPr/>
          <p:nvPr/>
        </p:nvSpPr>
        <p:spPr>
          <a:xfrm>
            <a:off x="5354321" y="2086863"/>
            <a:ext cx="193039" cy="193039"/>
          </a:xfrm>
          <a:prstGeom prst="rect">
            <a:avLst/>
          </a:prstGeom>
          <a:blipFill>
            <a:blip r:embed="rId2" cstate="print"/>
            <a:stretch>
              <a:fillRect/>
            </a:stretch>
          </a:blipFill>
        </p:spPr>
        <p:txBody>
          <a:bodyPr wrap="square" lIns="0" tIns="0" rIns="0" bIns="0" rtlCol="0"/>
          <a:lstStyle/>
          <a:p>
            <a:endParaRPr sz="2400"/>
          </a:p>
        </p:txBody>
      </p:sp>
      <p:sp>
        <p:nvSpPr>
          <p:cNvPr id="88" name="object 88"/>
          <p:cNvSpPr/>
          <p:nvPr/>
        </p:nvSpPr>
        <p:spPr>
          <a:xfrm>
            <a:off x="4456177" y="1654049"/>
            <a:ext cx="193039" cy="193039"/>
          </a:xfrm>
          <a:prstGeom prst="rect">
            <a:avLst/>
          </a:prstGeom>
          <a:blipFill>
            <a:blip r:embed="rId2" cstate="print"/>
            <a:stretch>
              <a:fillRect/>
            </a:stretch>
          </a:blipFill>
        </p:spPr>
        <p:txBody>
          <a:bodyPr wrap="square" lIns="0" tIns="0" rIns="0" bIns="0" rtlCol="0"/>
          <a:lstStyle/>
          <a:p>
            <a:endParaRPr sz="2400"/>
          </a:p>
        </p:txBody>
      </p:sp>
      <p:sp>
        <p:nvSpPr>
          <p:cNvPr id="89" name="object 89"/>
          <p:cNvSpPr/>
          <p:nvPr/>
        </p:nvSpPr>
        <p:spPr>
          <a:xfrm>
            <a:off x="4309872" y="2422143"/>
            <a:ext cx="191008" cy="191007"/>
          </a:xfrm>
          <a:prstGeom prst="rect">
            <a:avLst/>
          </a:prstGeom>
          <a:blipFill>
            <a:blip r:embed="rId3" cstate="print"/>
            <a:stretch>
              <a:fillRect/>
            </a:stretch>
          </a:blipFill>
        </p:spPr>
        <p:txBody>
          <a:bodyPr wrap="square" lIns="0" tIns="0" rIns="0" bIns="0" rtlCol="0"/>
          <a:lstStyle/>
          <a:p>
            <a:endParaRPr sz="2400"/>
          </a:p>
        </p:txBody>
      </p:sp>
      <p:sp>
        <p:nvSpPr>
          <p:cNvPr id="90" name="object 90"/>
          <p:cNvSpPr/>
          <p:nvPr/>
        </p:nvSpPr>
        <p:spPr>
          <a:xfrm>
            <a:off x="4397247" y="2537968"/>
            <a:ext cx="191007" cy="193040"/>
          </a:xfrm>
          <a:prstGeom prst="rect">
            <a:avLst/>
          </a:prstGeom>
          <a:blipFill>
            <a:blip r:embed="rId3" cstate="print"/>
            <a:stretch>
              <a:fillRect/>
            </a:stretch>
          </a:blipFill>
        </p:spPr>
        <p:txBody>
          <a:bodyPr wrap="square" lIns="0" tIns="0" rIns="0" bIns="0" rtlCol="0"/>
          <a:lstStyle/>
          <a:p>
            <a:endParaRPr sz="2400"/>
          </a:p>
        </p:txBody>
      </p:sp>
      <p:sp>
        <p:nvSpPr>
          <p:cNvPr id="91" name="object 91"/>
          <p:cNvSpPr/>
          <p:nvPr/>
        </p:nvSpPr>
        <p:spPr>
          <a:xfrm>
            <a:off x="4750815" y="2517647"/>
            <a:ext cx="193039" cy="193040"/>
          </a:xfrm>
          <a:prstGeom prst="rect">
            <a:avLst/>
          </a:prstGeom>
          <a:blipFill>
            <a:blip r:embed="rId3" cstate="print"/>
            <a:stretch>
              <a:fillRect/>
            </a:stretch>
          </a:blipFill>
        </p:spPr>
        <p:txBody>
          <a:bodyPr wrap="square" lIns="0" tIns="0" rIns="0" bIns="0" rtlCol="0"/>
          <a:lstStyle/>
          <a:p>
            <a:endParaRPr sz="2400"/>
          </a:p>
        </p:txBody>
      </p:sp>
      <p:sp>
        <p:nvSpPr>
          <p:cNvPr id="92" name="object 92"/>
          <p:cNvSpPr/>
          <p:nvPr/>
        </p:nvSpPr>
        <p:spPr>
          <a:xfrm>
            <a:off x="4523231" y="1962911"/>
            <a:ext cx="191007" cy="193039"/>
          </a:xfrm>
          <a:prstGeom prst="rect">
            <a:avLst/>
          </a:prstGeom>
          <a:blipFill>
            <a:blip r:embed="rId2" cstate="print"/>
            <a:stretch>
              <a:fillRect/>
            </a:stretch>
          </a:blipFill>
        </p:spPr>
        <p:txBody>
          <a:bodyPr wrap="square" lIns="0" tIns="0" rIns="0" bIns="0" rtlCol="0"/>
          <a:lstStyle/>
          <a:p>
            <a:endParaRPr sz="2400"/>
          </a:p>
        </p:txBody>
      </p:sp>
      <p:sp>
        <p:nvSpPr>
          <p:cNvPr id="93" name="object 93"/>
          <p:cNvSpPr/>
          <p:nvPr/>
        </p:nvSpPr>
        <p:spPr>
          <a:xfrm>
            <a:off x="4553713" y="2391665"/>
            <a:ext cx="193039" cy="193039"/>
          </a:xfrm>
          <a:prstGeom prst="rect">
            <a:avLst/>
          </a:prstGeom>
          <a:blipFill>
            <a:blip r:embed="rId3" cstate="print"/>
            <a:stretch>
              <a:fillRect/>
            </a:stretch>
          </a:blipFill>
        </p:spPr>
        <p:txBody>
          <a:bodyPr wrap="square" lIns="0" tIns="0" rIns="0" bIns="0" rtlCol="0"/>
          <a:lstStyle/>
          <a:p>
            <a:endParaRPr sz="2400"/>
          </a:p>
        </p:txBody>
      </p:sp>
      <p:sp>
        <p:nvSpPr>
          <p:cNvPr id="94" name="object 94"/>
          <p:cNvSpPr/>
          <p:nvPr/>
        </p:nvSpPr>
        <p:spPr>
          <a:xfrm>
            <a:off x="4241800" y="3914647"/>
            <a:ext cx="1473200" cy="101600"/>
          </a:xfrm>
          <a:custGeom>
            <a:avLst/>
            <a:gdLst/>
            <a:ahLst/>
            <a:cxnLst/>
            <a:rect l="l" t="t" r="r" b="b"/>
            <a:pathLst>
              <a:path w="1104900" h="76200">
                <a:moveTo>
                  <a:pt x="1028191" y="0"/>
                </a:moveTo>
                <a:lnTo>
                  <a:pt x="1028191" y="76200"/>
                </a:lnTo>
                <a:lnTo>
                  <a:pt x="1084579" y="48006"/>
                </a:lnTo>
                <a:lnTo>
                  <a:pt x="1040891" y="48006"/>
                </a:lnTo>
                <a:lnTo>
                  <a:pt x="1040891" y="28193"/>
                </a:lnTo>
                <a:lnTo>
                  <a:pt x="1084579" y="28193"/>
                </a:lnTo>
                <a:lnTo>
                  <a:pt x="1028191" y="0"/>
                </a:lnTo>
                <a:close/>
              </a:path>
              <a:path w="1104900" h="76200">
                <a:moveTo>
                  <a:pt x="1028191" y="28193"/>
                </a:moveTo>
                <a:lnTo>
                  <a:pt x="0" y="28193"/>
                </a:lnTo>
                <a:lnTo>
                  <a:pt x="0" y="48006"/>
                </a:lnTo>
                <a:lnTo>
                  <a:pt x="1028191" y="48006"/>
                </a:lnTo>
                <a:lnTo>
                  <a:pt x="1028191" y="28193"/>
                </a:lnTo>
                <a:close/>
              </a:path>
              <a:path w="1104900" h="76200">
                <a:moveTo>
                  <a:pt x="1084579" y="28193"/>
                </a:moveTo>
                <a:lnTo>
                  <a:pt x="1040891" y="28193"/>
                </a:lnTo>
                <a:lnTo>
                  <a:pt x="1040891" y="48006"/>
                </a:lnTo>
                <a:lnTo>
                  <a:pt x="1084579" y="48006"/>
                </a:lnTo>
                <a:lnTo>
                  <a:pt x="1104391" y="38100"/>
                </a:lnTo>
                <a:lnTo>
                  <a:pt x="1084579" y="28193"/>
                </a:lnTo>
                <a:close/>
              </a:path>
            </a:pathLst>
          </a:custGeom>
          <a:solidFill>
            <a:srgbClr val="000000"/>
          </a:solidFill>
        </p:spPr>
        <p:txBody>
          <a:bodyPr wrap="square" lIns="0" tIns="0" rIns="0" bIns="0" rtlCol="0"/>
          <a:lstStyle/>
          <a:p>
            <a:endParaRPr sz="2400"/>
          </a:p>
        </p:txBody>
      </p:sp>
      <p:sp>
        <p:nvSpPr>
          <p:cNvPr id="95" name="object 95"/>
          <p:cNvSpPr/>
          <p:nvPr/>
        </p:nvSpPr>
        <p:spPr>
          <a:xfrm>
            <a:off x="4193031" y="2847848"/>
            <a:ext cx="101600" cy="1121833"/>
          </a:xfrm>
          <a:custGeom>
            <a:avLst/>
            <a:gdLst/>
            <a:ahLst/>
            <a:cxnLst/>
            <a:rect l="l" t="t" r="r" b="b"/>
            <a:pathLst>
              <a:path w="76200" h="841375">
                <a:moveTo>
                  <a:pt x="48006" y="63500"/>
                </a:moveTo>
                <a:lnTo>
                  <a:pt x="28193" y="63500"/>
                </a:lnTo>
                <a:lnTo>
                  <a:pt x="28193" y="840866"/>
                </a:lnTo>
                <a:lnTo>
                  <a:pt x="48006" y="84086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96" name="object 96"/>
          <p:cNvSpPr/>
          <p:nvPr/>
        </p:nvSpPr>
        <p:spPr>
          <a:xfrm>
            <a:off x="4637023" y="3088639"/>
            <a:ext cx="191007" cy="191008"/>
          </a:xfrm>
          <a:prstGeom prst="rect">
            <a:avLst/>
          </a:prstGeom>
          <a:blipFill>
            <a:blip r:embed="rId2" cstate="print"/>
            <a:stretch>
              <a:fillRect/>
            </a:stretch>
          </a:blipFill>
        </p:spPr>
        <p:txBody>
          <a:bodyPr wrap="square" lIns="0" tIns="0" rIns="0" bIns="0" rtlCol="0"/>
          <a:lstStyle/>
          <a:p>
            <a:endParaRPr sz="2400"/>
          </a:p>
        </p:txBody>
      </p:sp>
      <p:sp>
        <p:nvSpPr>
          <p:cNvPr id="97" name="object 97"/>
          <p:cNvSpPr/>
          <p:nvPr/>
        </p:nvSpPr>
        <p:spPr>
          <a:xfrm>
            <a:off x="5492495" y="3592576"/>
            <a:ext cx="193039" cy="193040"/>
          </a:xfrm>
          <a:prstGeom prst="rect">
            <a:avLst/>
          </a:prstGeom>
          <a:blipFill>
            <a:blip r:embed="rId2" cstate="print"/>
            <a:stretch>
              <a:fillRect/>
            </a:stretch>
          </a:blipFill>
        </p:spPr>
        <p:txBody>
          <a:bodyPr wrap="square" lIns="0" tIns="0" rIns="0" bIns="0" rtlCol="0"/>
          <a:lstStyle/>
          <a:p>
            <a:endParaRPr sz="2400"/>
          </a:p>
        </p:txBody>
      </p:sp>
      <p:sp>
        <p:nvSpPr>
          <p:cNvPr id="98" name="object 98"/>
          <p:cNvSpPr/>
          <p:nvPr/>
        </p:nvSpPr>
        <p:spPr>
          <a:xfrm>
            <a:off x="5065777" y="3204464"/>
            <a:ext cx="191007" cy="193040"/>
          </a:xfrm>
          <a:prstGeom prst="rect">
            <a:avLst/>
          </a:prstGeom>
          <a:blipFill>
            <a:blip r:embed="rId2" cstate="print"/>
            <a:stretch>
              <a:fillRect/>
            </a:stretch>
          </a:blipFill>
        </p:spPr>
        <p:txBody>
          <a:bodyPr wrap="square" lIns="0" tIns="0" rIns="0" bIns="0" rtlCol="0"/>
          <a:lstStyle/>
          <a:p>
            <a:endParaRPr sz="2400"/>
          </a:p>
        </p:txBody>
      </p:sp>
      <p:sp>
        <p:nvSpPr>
          <p:cNvPr id="99" name="object 99"/>
          <p:cNvSpPr/>
          <p:nvPr/>
        </p:nvSpPr>
        <p:spPr>
          <a:xfrm>
            <a:off x="5356353" y="3358896"/>
            <a:ext cx="193039" cy="193040"/>
          </a:xfrm>
          <a:prstGeom prst="rect">
            <a:avLst/>
          </a:prstGeom>
          <a:blipFill>
            <a:blip r:embed="rId2" cstate="print"/>
            <a:stretch>
              <a:fillRect/>
            </a:stretch>
          </a:blipFill>
        </p:spPr>
        <p:txBody>
          <a:bodyPr wrap="square" lIns="0" tIns="0" rIns="0" bIns="0" rtlCol="0"/>
          <a:lstStyle/>
          <a:p>
            <a:endParaRPr sz="2400"/>
          </a:p>
        </p:txBody>
      </p:sp>
      <p:sp>
        <p:nvSpPr>
          <p:cNvPr id="100" name="object 100"/>
          <p:cNvSpPr/>
          <p:nvPr/>
        </p:nvSpPr>
        <p:spPr>
          <a:xfrm>
            <a:off x="4275327" y="3275584"/>
            <a:ext cx="191008" cy="191008"/>
          </a:xfrm>
          <a:prstGeom prst="rect">
            <a:avLst/>
          </a:prstGeom>
          <a:blipFill>
            <a:blip r:embed="rId3" cstate="print"/>
            <a:stretch>
              <a:fillRect/>
            </a:stretch>
          </a:blipFill>
        </p:spPr>
        <p:txBody>
          <a:bodyPr wrap="square" lIns="0" tIns="0" rIns="0" bIns="0" rtlCol="0"/>
          <a:lstStyle/>
          <a:p>
            <a:endParaRPr sz="2400"/>
          </a:p>
        </p:txBody>
      </p:sp>
      <p:sp>
        <p:nvSpPr>
          <p:cNvPr id="101" name="object 101"/>
          <p:cNvSpPr/>
          <p:nvPr/>
        </p:nvSpPr>
        <p:spPr>
          <a:xfrm>
            <a:off x="4531361" y="3468623"/>
            <a:ext cx="193039" cy="193040"/>
          </a:xfrm>
          <a:prstGeom prst="rect">
            <a:avLst/>
          </a:prstGeom>
          <a:blipFill>
            <a:blip r:embed="rId3" cstate="print"/>
            <a:stretch>
              <a:fillRect/>
            </a:stretch>
          </a:blipFill>
        </p:spPr>
        <p:txBody>
          <a:bodyPr wrap="square" lIns="0" tIns="0" rIns="0" bIns="0" rtlCol="0"/>
          <a:lstStyle/>
          <a:p>
            <a:endParaRPr sz="2400"/>
          </a:p>
        </p:txBody>
      </p:sp>
      <p:sp>
        <p:nvSpPr>
          <p:cNvPr id="102" name="object 102"/>
          <p:cNvSpPr/>
          <p:nvPr/>
        </p:nvSpPr>
        <p:spPr>
          <a:xfrm>
            <a:off x="4813807" y="3371088"/>
            <a:ext cx="193039" cy="193040"/>
          </a:xfrm>
          <a:prstGeom prst="rect">
            <a:avLst/>
          </a:prstGeom>
          <a:blipFill>
            <a:blip r:embed="rId3" cstate="print"/>
            <a:stretch>
              <a:fillRect/>
            </a:stretch>
          </a:blipFill>
        </p:spPr>
        <p:txBody>
          <a:bodyPr wrap="square" lIns="0" tIns="0" rIns="0" bIns="0" rtlCol="0"/>
          <a:lstStyle/>
          <a:p>
            <a:endParaRPr sz="2400"/>
          </a:p>
        </p:txBody>
      </p:sp>
      <p:sp>
        <p:nvSpPr>
          <p:cNvPr id="103" name="object 103"/>
          <p:cNvSpPr/>
          <p:nvPr/>
        </p:nvSpPr>
        <p:spPr>
          <a:xfrm>
            <a:off x="4555745" y="3663696"/>
            <a:ext cx="193039" cy="191008"/>
          </a:xfrm>
          <a:prstGeom prst="rect">
            <a:avLst/>
          </a:prstGeom>
          <a:blipFill>
            <a:blip r:embed="rId3" cstate="print"/>
            <a:stretch>
              <a:fillRect/>
            </a:stretch>
          </a:blipFill>
        </p:spPr>
        <p:txBody>
          <a:bodyPr wrap="square" lIns="0" tIns="0" rIns="0" bIns="0" rtlCol="0"/>
          <a:lstStyle/>
          <a:p>
            <a:endParaRPr sz="2400"/>
          </a:p>
        </p:txBody>
      </p:sp>
      <p:sp>
        <p:nvSpPr>
          <p:cNvPr id="104" name="object 104"/>
          <p:cNvSpPr/>
          <p:nvPr/>
        </p:nvSpPr>
        <p:spPr>
          <a:xfrm>
            <a:off x="4239768" y="5152136"/>
            <a:ext cx="1473200" cy="101600"/>
          </a:xfrm>
          <a:custGeom>
            <a:avLst/>
            <a:gdLst/>
            <a:ahLst/>
            <a:cxnLst/>
            <a:rect l="l" t="t" r="r" b="b"/>
            <a:pathLst>
              <a:path w="1104900" h="76200">
                <a:moveTo>
                  <a:pt x="1028191" y="0"/>
                </a:moveTo>
                <a:lnTo>
                  <a:pt x="1028191" y="76200"/>
                </a:lnTo>
                <a:lnTo>
                  <a:pt x="1084579" y="48006"/>
                </a:lnTo>
                <a:lnTo>
                  <a:pt x="1040891" y="48006"/>
                </a:lnTo>
                <a:lnTo>
                  <a:pt x="1040891" y="28194"/>
                </a:lnTo>
                <a:lnTo>
                  <a:pt x="1084579" y="28194"/>
                </a:lnTo>
                <a:lnTo>
                  <a:pt x="1028191" y="0"/>
                </a:lnTo>
                <a:close/>
              </a:path>
              <a:path w="1104900" h="76200">
                <a:moveTo>
                  <a:pt x="1028191" y="28194"/>
                </a:moveTo>
                <a:lnTo>
                  <a:pt x="0" y="28194"/>
                </a:lnTo>
                <a:lnTo>
                  <a:pt x="0" y="48006"/>
                </a:lnTo>
                <a:lnTo>
                  <a:pt x="1028191" y="48006"/>
                </a:lnTo>
                <a:lnTo>
                  <a:pt x="1028191" y="28194"/>
                </a:lnTo>
                <a:close/>
              </a:path>
              <a:path w="1104900" h="76200">
                <a:moveTo>
                  <a:pt x="1084579" y="28194"/>
                </a:moveTo>
                <a:lnTo>
                  <a:pt x="1040891" y="28194"/>
                </a:lnTo>
                <a:lnTo>
                  <a:pt x="1040891" y="48006"/>
                </a:lnTo>
                <a:lnTo>
                  <a:pt x="1084579" y="48006"/>
                </a:lnTo>
                <a:lnTo>
                  <a:pt x="1104391" y="38100"/>
                </a:lnTo>
                <a:lnTo>
                  <a:pt x="1084579" y="28194"/>
                </a:lnTo>
                <a:close/>
              </a:path>
            </a:pathLst>
          </a:custGeom>
          <a:solidFill>
            <a:srgbClr val="000000"/>
          </a:solidFill>
        </p:spPr>
        <p:txBody>
          <a:bodyPr wrap="square" lIns="0" tIns="0" rIns="0" bIns="0" rtlCol="0"/>
          <a:lstStyle/>
          <a:p>
            <a:endParaRPr sz="2400"/>
          </a:p>
        </p:txBody>
      </p:sp>
      <p:sp>
        <p:nvSpPr>
          <p:cNvPr id="105" name="object 105"/>
          <p:cNvSpPr/>
          <p:nvPr/>
        </p:nvSpPr>
        <p:spPr>
          <a:xfrm>
            <a:off x="4191000" y="4083304"/>
            <a:ext cx="101600" cy="1121833"/>
          </a:xfrm>
          <a:custGeom>
            <a:avLst/>
            <a:gdLst/>
            <a:ahLst/>
            <a:cxnLst/>
            <a:rect l="l" t="t" r="r" b="b"/>
            <a:pathLst>
              <a:path w="76200" h="841375">
                <a:moveTo>
                  <a:pt x="48006" y="63500"/>
                </a:moveTo>
                <a:lnTo>
                  <a:pt x="28193" y="63500"/>
                </a:lnTo>
                <a:lnTo>
                  <a:pt x="28193" y="840816"/>
                </a:lnTo>
                <a:lnTo>
                  <a:pt x="48006" y="84081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106" name="object 106"/>
          <p:cNvSpPr/>
          <p:nvPr/>
        </p:nvSpPr>
        <p:spPr>
          <a:xfrm>
            <a:off x="5124705" y="4795520"/>
            <a:ext cx="191007" cy="191008"/>
          </a:xfrm>
          <a:prstGeom prst="rect">
            <a:avLst/>
          </a:prstGeom>
          <a:blipFill>
            <a:blip r:embed="rId2" cstate="print"/>
            <a:stretch>
              <a:fillRect/>
            </a:stretch>
          </a:blipFill>
        </p:spPr>
        <p:txBody>
          <a:bodyPr wrap="square" lIns="0" tIns="0" rIns="0" bIns="0" rtlCol="0"/>
          <a:lstStyle/>
          <a:p>
            <a:endParaRPr sz="2400"/>
          </a:p>
        </p:txBody>
      </p:sp>
      <p:sp>
        <p:nvSpPr>
          <p:cNvPr id="107" name="object 107"/>
          <p:cNvSpPr/>
          <p:nvPr/>
        </p:nvSpPr>
        <p:spPr>
          <a:xfrm>
            <a:off x="4927601" y="4915407"/>
            <a:ext cx="193039" cy="191008"/>
          </a:xfrm>
          <a:prstGeom prst="rect">
            <a:avLst/>
          </a:prstGeom>
          <a:blipFill>
            <a:blip r:embed="rId2" cstate="print"/>
            <a:stretch>
              <a:fillRect/>
            </a:stretch>
          </a:blipFill>
        </p:spPr>
        <p:txBody>
          <a:bodyPr wrap="square" lIns="0" tIns="0" rIns="0" bIns="0" rtlCol="0"/>
          <a:lstStyle/>
          <a:p>
            <a:endParaRPr sz="2400"/>
          </a:p>
        </p:txBody>
      </p:sp>
      <p:sp>
        <p:nvSpPr>
          <p:cNvPr id="108" name="object 108"/>
          <p:cNvSpPr/>
          <p:nvPr/>
        </p:nvSpPr>
        <p:spPr>
          <a:xfrm>
            <a:off x="4856479" y="4177792"/>
            <a:ext cx="193039" cy="193040"/>
          </a:xfrm>
          <a:prstGeom prst="rect">
            <a:avLst/>
          </a:prstGeom>
          <a:blipFill>
            <a:blip r:embed="rId2" cstate="print"/>
            <a:stretch>
              <a:fillRect/>
            </a:stretch>
          </a:blipFill>
        </p:spPr>
        <p:txBody>
          <a:bodyPr wrap="square" lIns="0" tIns="0" rIns="0" bIns="0" rtlCol="0"/>
          <a:lstStyle/>
          <a:p>
            <a:endParaRPr sz="2400"/>
          </a:p>
        </p:txBody>
      </p:sp>
      <p:sp>
        <p:nvSpPr>
          <p:cNvPr id="109" name="object 109"/>
          <p:cNvSpPr/>
          <p:nvPr/>
        </p:nvSpPr>
        <p:spPr>
          <a:xfrm>
            <a:off x="4309872" y="4929631"/>
            <a:ext cx="191008" cy="193040"/>
          </a:xfrm>
          <a:prstGeom prst="rect">
            <a:avLst/>
          </a:prstGeom>
          <a:blipFill>
            <a:blip r:embed="rId3" cstate="print"/>
            <a:stretch>
              <a:fillRect/>
            </a:stretch>
          </a:blipFill>
        </p:spPr>
        <p:txBody>
          <a:bodyPr wrap="square" lIns="0" tIns="0" rIns="0" bIns="0" rtlCol="0"/>
          <a:lstStyle/>
          <a:p>
            <a:endParaRPr sz="2400"/>
          </a:p>
        </p:txBody>
      </p:sp>
      <p:sp>
        <p:nvSpPr>
          <p:cNvPr id="110" name="object 110"/>
          <p:cNvSpPr/>
          <p:nvPr/>
        </p:nvSpPr>
        <p:spPr>
          <a:xfrm>
            <a:off x="4531361" y="4706112"/>
            <a:ext cx="191007" cy="191008"/>
          </a:xfrm>
          <a:prstGeom prst="rect">
            <a:avLst/>
          </a:prstGeom>
          <a:blipFill>
            <a:blip r:embed="rId3" cstate="print"/>
            <a:stretch>
              <a:fillRect/>
            </a:stretch>
          </a:blipFill>
        </p:spPr>
        <p:txBody>
          <a:bodyPr wrap="square" lIns="0" tIns="0" rIns="0" bIns="0" rtlCol="0"/>
          <a:lstStyle/>
          <a:p>
            <a:endParaRPr sz="2400"/>
          </a:p>
        </p:txBody>
      </p:sp>
      <p:sp>
        <p:nvSpPr>
          <p:cNvPr id="111" name="object 111"/>
          <p:cNvSpPr/>
          <p:nvPr/>
        </p:nvSpPr>
        <p:spPr>
          <a:xfrm>
            <a:off x="4279392" y="4431792"/>
            <a:ext cx="191008" cy="193040"/>
          </a:xfrm>
          <a:prstGeom prst="rect">
            <a:avLst/>
          </a:prstGeom>
          <a:blipFill>
            <a:blip r:embed="rId3" cstate="print"/>
            <a:stretch>
              <a:fillRect/>
            </a:stretch>
          </a:blipFill>
        </p:spPr>
        <p:txBody>
          <a:bodyPr wrap="square" lIns="0" tIns="0" rIns="0" bIns="0" rtlCol="0"/>
          <a:lstStyle/>
          <a:p>
            <a:endParaRPr sz="2400"/>
          </a:p>
        </p:txBody>
      </p:sp>
      <p:sp>
        <p:nvSpPr>
          <p:cNvPr id="112" name="object 112"/>
          <p:cNvSpPr/>
          <p:nvPr/>
        </p:nvSpPr>
        <p:spPr>
          <a:xfrm>
            <a:off x="4819905" y="4431792"/>
            <a:ext cx="193039" cy="191008"/>
          </a:xfrm>
          <a:prstGeom prst="rect">
            <a:avLst/>
          </a:prstGeom>
          <a:blipFill>
            <a:blip r:embed="rId2" cstate="print"/>
            <a:stretch>
              <a:fillRect/>
            </a:stretch>
          </a:blipFill>
        </p:spPr>
        <p:txBody>
          <a:bodyPr wrap="square" lIns="0" tIns="0" rIns="0" bIns="0" rtlCol="0"/>
          <a:lstStyle/>
          <a:p>
            <a:endParaRPr sz="2400"/>
          </a:p>
        </p:txBody>
      </p:sp>
      <p:sp>
        <p:nvSpPr>
          <p:cNvPr id="113" name="object 113"/>
          <p:cNvSpPr/>
          <p:nvPr/>
        </p:nvSpPr>
        <p:spPr>
          <a:xfrm>
            <a:off x="5301487" y="5031231"/>
            <a:ext cx="193039" cy="191008"/>
          </a:xfrm>
          <a:prstGeom prst="rect">
            <a:avLst/>
          </a:prstGeom>
          <a:blipFill>
            <a:blip r:embed="rId3" cstate="print"/>
            <a:stretch>
              <a:fillRect/>
            </a:stretch>
          </a:blipFill>
        </p:spPr>
        <p:txBody>
          <a:bodyPr wrap="square" lIns="0" tIns="0" rIns="0" bIns="0" rtlCol="0"/>
          <a:lstStyle/>
          <a:p>
            <a:endParaRPr sz="2400"/>
          </a:p>
        </p:txBody>
      </p:sp>
      <p:sp>
        <p:nvSpPr>
          <p:cNvPr id="114" name="object 114"/>
          <p:cNvSpPr/>
          <p:nvPr/>
        </p:nvSpPr>
        <p:spPr>
          <a:xfrm>
            <a:off x="4239768" y="6405879"/>
            <a:ext cx="1473200" cy="101600"/>
          </a:xfrm>
          <a:custGeom>
            <a:avLst/>
            <a:gdLst/>
            <a:ahLst/>
            <a:cxnLst/>
            <a:rect l="l" t="t" r="r" b="b"/>
            <a:pathLst>
              <a:path w="1104900" h="76200">
                <a:moveTo>
                  <a:pt x="1028191" y="0"/>
                </a:moveTo>
                <a:lnTo>
                  <a:pt x="1028191" y="76199"/>
                </a:lnTo>
                <a:lnTo>
                  <a:pt x="1084579"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79" y="48005"/>
                </a:lnTo>
                <a:lnTo>
                  <a:pt x="1104391" y="38099"/>
                </a:lnTo>
                <a:lnTo>
                  <a:pt x="1084579" y="28193"/>
                </a:lnTo>
                <a:close/>
              </a:path>
            </a:pathLst>
          </a:custGeom>
          <a:solidFill>
            <a:srgbClr val="000000"/>
          </a:solidFill>
        </p:spPr>
        <p:txBody>
          <a:bodyPr wrap="square" lIns="0" tIns="0" rIns="0" bIns="0" rtlCol="0"/>
          <a:lstStyle/>
          <a:p>
            <a:endParaRPr sz="2400"/>
          </a:p>
        </p:txBody>
      </p:sp>
      <p:sp>
        <p:nvSpPr>
          <p:cNvPr id="115" name="object 115"/>
          <p:cNvSpPr/>
          <p:nvPr/>
        </p:nvSpPr>
        <p:spPr>
          <a:xfrm>
            <a:off x="4191000" y="5339080"/>
            <a:ext cx="101600" cy="1121833"/>
          </a:xfrm>
          <a:custGeom>
            <a:avLst/>
            <a:gdLst/>
            <a:ahLst/>
            <a:cxnLst/>
            <a:rect l="l" t="t" r="r" b="b"/>
            <a:pathLst>
              <a:path w="76200" h="841375">
                <a:moveTo>
                  <a:pt x="48006" y="63499"/>
                </a:moveTo>
                <a:lnTo>
                  <a:pt x="28193" y="63499"/>
                </a:lnTo>
                <a:lnTo>
                  <a:pt x="28193" y="840816"/>
                </a:lnTo>
                <a:lnTo>
                  <a:pt x="48006" y="840816"/>
                </a:lnTo>
                <a:lnTo>
                  <a:pt x="48006" y="63499"/>
                </a:lnTo>
                <a:close/>
              </a:path>
              <a:path w="76200" h="841375">
                <a:moveTo>
                  <a:pt x="38100" y="0"/>
                </a:moveTo>
                <a:lnTo>
                  <a:pt x="0" y="76199"/>
                </a:lnTo>
                <a:lnTo>
                  <a:pt x="28193" y="76199"/>
                </a:lnTo>
                <a:lnTo>
                  <a:pt x="28193" y="63499"/>
                </a:lnTo>
                <a:lnTo>
                  <a:pt x="69850" y="63499"/>
                </a:lnTo>
                <a:lnTo>
                  <a:pt x="38100" y="0"/>
                </a:lnTo>
                <a:close/>
              </a:path>
              <a:path w="76200" h="841375">
                <a:moveTo>
                  <a:pt x="69850" y="63499"/>
                </a:moveTo>
                <a:lnTo>
                  <a:pt x="48006" y="63499"/>
                </a:lnTo>
                <a:lnTo>
                  <a:pt x="48006" y="76199"/>
                </a:lnTo>
                <a:lnTo>
                  <a:pt x="76200" y="76199"/>
                </a:lnTo>
                <a:lnTo>
                  <a:pt x="69850" y="63499"/>
                </a:lnTo>
                <a:close/>
              </a:path>
            </a:pathLst>
          </a:custGeom>
          <a:solidFill>
            <a:srgbClr val="000000"/>
          </a:solidFill>
        </p:spPr>
        <p:txBody>
          <a:bodyPr wrap="square" lIns="0" tIns="0" rIns="0" bIns="0" rtlCol="0"/>
          <a:lstStyle/>
          <a:p>
            <a:endParaRPr sz="2400"/>
          </a:p>
        </p:txBody>
      </p:sp>
      <p:sp>
        <p:nvSpPr>
          <p:cNvPr id="116" name="object 116"/>
          <p:cNvSpPr/>
          <p:nvPr/>
        </p:nvSpPr>
        <p:spPr>
          <a:xfrm>
            <a:off x="5063745" y="5697729"/>
            <a:ext cx="191007" cy="191007"/>
          </a:xfrm>
          <a:prstGeom prst="rect">
            <a:avLst/>
          </a:prstGeom>
          <a:blipFill>
            <a:blip r:embed="rId2" cstate="print"/>
            <a:stretch>
              <a:fillRect/>
            </a:stretch>
          </a:blipFill>
        </p:spPr>
        <p:txBody>
          <a:bodyPr wrap="square" lIns="0" tIns="0" rIns="0" bIns="0" rtlCol="0"/>
          <a:lstStyle/>
          <a:p>
            <a:endParaRPr sz="2400"/>
          </a:p>
        </p:txBody>
      </p:sp>
      <p:sp>
        <p:nvSpPr>
          <p:cNvPr id="117" name="object 117"/>
          <p:cNvSpPr/>
          <p:nvPr/>
        </p:nvSpPr>
        <p:spPr>
          <a:xfrm>
            <a:off x="4456177" y="5417312"/>
            <a:ext cx="193039" cy="193040"/>
          </a:xfrm>
          <a:prstGeom prst="rect">
            <a:avLst/>
          </a:prstGeom>
          <a:blipFill>
            <a:blip r:embed="rId2" cstate="print"/>
            <a:stretch>
              <a:fillRect/>
            </a:stretch>
          </a:blipFill>
        </p:spPr>
        <p:txBody>
          <a:bodyPr wrap="square" lIns="0" tIns="0" rIns="0" bIns="0" rtlCol="0"/>
          <a:lstStyle/>
          <a:p>
            <a:endParaRPr sz="2400"/>
          </a:p>
        </p:txBody>
      </p:sp>
      <p:sp>
        <p:nvSpPr>
          <p:cNvPr id="118" name="object 118"/>
          <p:cNvSpPr/>
          <p:nvPr/>
        </p:nvSpPr>
        <p:spPr>
          <a:xfrm>
            <a:off x="4531361" y="5961887"/>
            <a:ext cx="191007" cy="191008"/>
          </a:xfrm>
          <a:prstGeom prst="rect">
            <a:avLst/>
          </a:prstGeom>
          <a:blipFill>
            <a:blip r:embed="rId3" cstate="print"/>
            <a:stretch>
              <a:fillRect/>
            </a:stretch>
          </a:blipFill>
        </p:spPr>
        <p:txBody>
          <a:bodyPr wrap="square" lIns="0" tIns="0" rIns="0" bIns="0" rtlCol="0"/>
          <a:lstStyle/>
          <a:p>
            <a:endParaRPr sz="2400"/>
          </a:p>
        </p:txBody>
      </p:sp>
      <p:sp>
        <p:nvSpPr>
          <p:cNvPr id="119" name="object 119"/>
          <p:cNvSpPr/>
          <p:nvPr/>
        </p:nvSpPr>
        <p:spPr>
          <a:xfrm>
            <a:off x="4811777" y="5864352"/>
            <a:ext cx="193039" cy="191008"/>
          </a:xfrm>
          <a:prstGeom prst="rect">
            <a:avLst/>
          </a:prstGeom>
          <a:blipFill>
            <a:blip r:embed="rId3" cstate="print"/>
            <a:stretch>
              <a:fillRect/>
            </a:stretch>
          </a:blipFill>
        </p:spPr>
        <p:txBody>
          <a:bodyPr wrap="square" lIns="0" tIns="0" rIns="0" bIns="0" rtlCol="0"/>
          <a:lstStyle/>
          <a:p>
            <a:endParaRPr sz="2400"/>
          </a:p>
        </p:txBody>
      </p:sp>
      <p:sp>
        <p:nvSpPr>
          <p:cNvPr id="120" name="object 120"/>
          <p:cNvSpPr/>
          <p:nvPr/>
        </p:nvSpPr>
        <p:spPr>
          <a:xfrm>
            <a:off x="4750815" y="6282944"/>
            <a:ext cx="193039" cy="191008"/>
          </a:xfrm>
          <a:prstGeom prst="rect">
            <a:avLst/>
          </a:prstGeom>
          <a:blipFill>
            <a:blip r:embed="rId3" cstate="print"/>
            <a:stretch>
              <a:fillRect/>
            </a:stretch>
          </a:blipFill>
        </p:spPr>
        <p:txBody>
          <a:bodyPr wrap="square" lIns="0" tIns="0" rIns="0" bIns="0" rtlCol="0"/>
          <a:lstStyle/>
          <a:p>
            <a:endParaRPr sz="2400"/>
          </a:p>
        </p:txBody>
      </p:sp>
      <p:sp>
        <p:nvSpPr>
          <p:cNvPr id="121" name="object 121"/>
          <p:cNvSpPr/>
          <p:nvPr/>
        </p:nvSpPr>
        <p:spPr>
          <a:xfrm>
            <a:off x="4819905" y="5685536"/>
            <a:ext cx="193039" cy="193040"/>
          </a:xfrm>
          <a:prstGeom prst="rect">
            <a:avLst/>
          </a:prstGeom>
          <a:blipFill>
            <a:blip r:embed="rId2" cstate="print"/>
            <a:stretch>
              <a:fillRect/>
            </a:stretch>
          </a:blipFill>
        </p:spPr>
        <p:txBody>
          <a:bodyPr wrap="square" lIns="0" tIns="0" rIns="0" bIns="0" rtlCol="0"/>
          <a:lstStyle/>
          <a:p>
            <a:endParaRPr sz="2400"/>
          </a:p>
        </p:txBody>
      </p:sp>
      <p:sp>
        <p:nvSpPr>
          <p:cNvPr id="122" name="object 122"/>
          <p:cNvSpPr/>
          <p:nvPr/>
        </p:nvSpPr>
        <p:spPr>
          <a:xfrm>
            <a:off x="5301487" y="6284976"/>
            <a:ext cx="193039" cy="193040"/>
          </a:xfrm>
          <a:prstGeom prst="rect">
            <a:avLst/>
          </a:prstGeom>
          <a:blipFill>
            <a:blip r:embed="rId3" cstate="print"/>
            <a:stretch>
              <a:fillRect/>
            </a:stretch>
          </a:blipFill>
        </p:spPr>
        <p:txBody>
          <a:bodyPr wrap="square" lIns="0" tIns="0" rIns="0" bIns="0" rtlCol="0"/>
          <a:lstStyle/>
          <a:p>
            <a:endParaRPr sz="2400"/>
          </a:p>
        </p:txBody>
      </p:sp>
      <p:sp>
        <p:nvSpPr>
          <p:cNvPr id="123" name="object 123"/>
          <p:cNvSpPr/>
          <p:nvPr/>
        </p:nvSpPr>
        <p:spPr>
          <a:xfrm>
            <a:off x="5301487" y="5559552"/>
            <a:ext cx="193039" cy="191008"/>
          </a:xfrm>
          <a:prstGeom prst="rect">
            <a:avLst/>
          </a:prstGeom>
          <a:blipFill>
            <a:blip r:embed="rId2" cstate="print"/>
            <a:stretch>
              <a:fillRect/>
            </a:stretch>
          </a:blipFill>
        </p:spPr>
        <p:txBody>
          <a:bodyPr wrap="square" lIns="0" tIns="0" rIns="0" bIns="0" rtlCol="0"/>
          <a:lstStyle/>
          <a:p>
            <a:endParaRPr sz="2400"/>
          </a:p>
        </p:txBody>
      </p:sp>
      <p:sp>
        <p:nvSpPr>
          <p:cNvPr id="124" name="object 124"/>
          <p:cNvSpPr/>
          <p:nvPr/>
        </p:nvSpPr>
        <p:spPr>
          <a:xfrm>
            <a:off x="5748528" y="1790193"/>
            <a:ext cx="829733" cy="725593"/>
          </a:xfrm>
          <a:custGeom>
            <a:avLst/>
            <a:gdLst/>
            <a:ahLst/>
            <a:cxnLst/>
            <a:rect l="l" t="t" r="r" b="b"/>
            <a:pathLst>
              <a:path w="622300" h="544194">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endParaRPr sz="2400"/>
          </a:p>
        </p:txBody>
      </p:sp>
      <p:sp>
        <p:nvSpPr>
          <p:cNvPr id="125" name="object 125"/>
          <p:cNvSpPr/>
          <p:nvPr/>
        </p:nvSpPr>
        <p:spPr>
          <a:xfrm>
            <a:off x="6762492" y="1771881"/>
            <a:ext cx="1303537" cy="832147"/>
          </a:xfrm>
          <a:prstGeom prst="rect">
            <a:avLst/>
          </a:prstGeom>
          <a:blipFill>
            <a:blip r:embed="rId4" cstate="print"/>
            <a:stretch>
              <a:fillRect/>
            </a:stretch>
          </a:blipFill>
        </p:spPr>
        <p:txBody>
          <a:bodyPr wrap="square" lIns="0" tIns="0" rIns="0" bIns="0" rtlCol="0"/>
          <a:lstStyle/>
          <a:p>
            <a:endParaRPr sz="2400"/>
          </a:p>
        </p:txBody>
      </p:sp>
      <p:sp>
        <p:nvSpPr>
          <p:cNvPr id="126" name="object 126"/>
          <p:cNvSpPr/>
          <p:nvPr/>
        </p:nvSpPr>
        <p:spPr>
          <a:xfrm>
            <a:off x="6790944" y="1897871"/>
            <a:ext cx="1297432" cy="628920"/>
          </a:xfrm>
          <a:prstGeom prst="rect">
            <a:avLst/>
          </a:prstGeom>
          <a:blipFill>
            <a:blip r:embed="rId5" cstate="print"/>
            <a:stretch>
              <a:fillRect/>
            </a:stretch>
          </a:blipFill>
        </p:spPr>
        <p:txBody>
          <a:bodyPr wrap="square" lIns="0" tIns="0" rIns="0" bIns="0" rtlCol="0"/>
          <a:lstStyle/>
          <a:p>
            <a:endParaRPr sz="2400"/>
          </a:p>
        </p:txBody>
      </p:sp>
      <p:sp>
        <p:nvSpPr>
          <p:cNvPr id="127" name="object 127"/>
          <p:cNvSpPr/>
          <p:nvPr/>
        </p:nvSpPr>
        <p:spPr>
          <a:xfrm>
            <a:off x="6764529" y="1773936"/>
            <a:ext cx="1229359" cy="758613"/>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p:spPr>
        <p:txBody>
          <a:bodyPr wrap="square" lIns="0" tIns="0" rIns="0" bIns="0" rtlCol="0"/>
          <a:lstStyle/>
          <a:p>
            <a:endParaRPr sz="2400"/>
          </a:p>
        </p:txBody>
      </p:sp>
      <p:sp>
        <p:nvSpPr>
          <p:cNvPr id="128" name="object 128"/>
          <p:cNvSpPr/>
          <p:nvPr/>
        </p:nvSpPr>
        <p:spPr>
          <a:xfrm>
            <a:off x="6764529" y="1773936"/>
            <a:ext cx="1229359" cy="758613"/>
          </a:xfrm>
          <a:custGeom>
            <a:avLst/>
            <a:gdLst/>
            <a:ahLst/>
            <a:cxnLst/>
            <a:rect l="l" t="t" r="r" b="b"/>
            <a:pathLst>
              <a:path w="922020" h="568960">
                <a:moveTo>
                  <a:pt x="0" y="568452"/>
                </a:moveTo>
                <a:lnTo>
                  <a:pt x="922020" y="568452"/>
                </a:lnTo>
                <a:lnTo>
                  <a:pt x="922020" y="0"/>
                </a:lnTo>
                <a:lnTo>
                  <a:pt x="0" y="0"/>
                </a:lnTo>
                <a:lnTo>
                  <a:pt x="0" y="568452"/>
                </a:lnTo>
                <a:close/>
              </a:path>
            </a:pathLst>
          </a:custGeom>
          <a:ln w="12192">
            <a:solidFill>
              <a:srgbClr val="000000"/>
            </a:solidFill>
          </a:ln>
        </p:spPr>
        <p:txBody>
          <a:bodyPr wrap="square" lIns="0" tIns="0" rIns="0" bIns="0" rtlCol="0"/>
          <a:lstStyle/>
          <a:p>
            <a:endParaRPr sz="2400"/>
          </a:p>
        </p:txBody>
      </p:sp>
      <p:sp>
        <p:nvSpPr>
          <p:cNvPr id="129" name="object 129"/>
          <p:cNvSpPr/>
          <p:nvPr/>
        </p:nvSpPr>
        <p:spPr>
          <a:xfrm>
            <a:off x="6894576" y="1923965"/>
            <a:ext cx="1109912" cy="239776"/>
          </a:xfrm>
          <a:prstGeom prst="rect">
            <a:avLst/>
          </a:prstGeom>
          <a:blipFill>
            <a:blip r:embed="rId6" cstate="print"/>
            <a:stretch>
              <a:fillRect/>
            </a:stretch>
          </a:blipFill>
        </p:spPr>
        <p:txBody>
          <a:bodyPr wrap="square" lIns="0" tIns="0" rIns="0" bIns="0" rtlCol="0"/>
          <a:lstStyle/>
          <a:p>
            <a:endParaRPr sz="2400"/>
          </a:p>
        </p:txBody>
      </p:sp>
      <p:sp>
        <p:nvSpPr>
          <p:cNvPr id="130" name="object 130"/>
          <p:cNvSpPr/>
          <p:nvPr/>
        </p:nvSpPr>
        <p:spPr>
          <a:xfrm>
            <a:off x="6988387" y="2127165"/>
            <a:ext cx="871507" cy="239776"/>
          </a:xfrm>
          <a:prstGeom prst="rect">
            <a:avLst/>
          </a:prstGeom>
          <a:blipFill>
            <a:blip r:embed="rId7" cstate="print"/>
            <a:stretch>
              <a:fillRect/>
            </a:stretch>
          </a:blipFill>
        </p:spPr>
        <p:txBody>
          <a:bodyPr wrap="square" lIns="0" tIns="0" rIns="0" bIns="0" rtlCol="0"/>
          <a:lstStyle/>
          <a:p>
            <a:endParaRPr sz="2400"/>
          </a:p>
        </p:txBody>
      </p:sp>
      <p:sp>
        <p:nvSpPr>
          <p:cNvPr id="131" name="object 131"/>
          <p:cNvSpPr/>
          <p:nvPr/>
        </p:nvSpPr>
        <p:spPr>
          <a:xfrm>
            <a:off x="8182864" y="1790193"/>
            <a:ext cx="827193" cy="725593"/>
          </a:xfrm>
          <a:custGeom>
            <a:avLst/>
            <a:gdLst/>
            <a:ahLst/>
            <a:cxnLst/>
            <a:rect l="l" t="t" r="r" b="b"/>
            <a:pathLst>
              <a:path w="620395" h="544194">
                <a:moveTo>
                  <a:pt x="348234" y="0"/>
                </a:moveTo>
                <a:lnTo>
                  <a:pt x="348234" y="136016"/>
                </a:lnTo>
                <a:lnTo>
                  <a:pt x="0" y="136016"/>
                </a:lnTo>
                <a:lnTo>
                  <a:pt x="0" y="408050"/>
                </a:lnTo>
                <a:lnTo>
                  <a:pt x="348234" y="408050"/>
                </a:lnTo>
                <a:lnTo>
                  <a:pt x="348234" y="544067"/>
                </a:lnTo>
                <a:lnTo>
                  <a:pt x="620268" y="272033"/>
                </a:lnTo>
                <a:lnTo>
                  <a:pt x="348234" y="0"/>
                </a:lnTo>
                <a:close/>
              </a:path>
            </a:pathLst>
          </a:custGeom>
          <a:solidFill>
            <a:schemeClr val="tx2"/>
          </a:solidFill>
          <a:ln>
            <a:solidFill>
              <a:schemeClr val="tx1"/>
            </a:solidFill>
          </a:ln>
        </p:spPr>
        <p:txBody>
          <a:bodyPr wrap="square" lIns="0" tIns="0" rIns="0" bIns="0" rtlCol="0"/>
          <a:lstStyle/>
          <a:p>
            <a:endParaRPr sz="2400"/>
          </a:p>
        </p:txBody>
      </p:sp>
      <p:sp>
        <p:nvSpPr>
          <p:cNvPr id="132" name="object 132"/>
          <p:cNvSpPr/>
          <p:nvPr/>
        </p:nvSpPr>
        <p:spPr>
          <a:xfrm>
            <a:off x="5748528" y="3043936"/>
            <a:ext cx="829733" cy="725593"/>
          </a:xfrm>
          <a:custGeom>
            <a:avLst/>
            <a:gdLst/>
            <a:ahLst/>
            <a:cxnLst/>
            <a:rect l="l" t="t" r="r" b="b"/>
            <a:pathLst>
              <a:path w="622300" h="544194">
                <a:moveTo>
                  <a:pt x="349757" y="0"/>
                </a:moveTo>
                <a:lnTo>
                  <a:pt x="349757" y="136017"/>
                </a:lnTo>
                <a:lnTo>
                  <a:pt x="0" y="136017"/>
                </a:lnTo>
                <a:lnTo>
                  <a:pt x="0" y="408050"/>
                </a:lnTo>
                <a:lnTo>
                  <a:pt x="349757" y="408050"/>
                </a:lnTo>
                <a:lnTo>
                  <a:pt x="349757" y="544068"/>
                </a:lnTo>
                <a:lnTo>
                  <a:pt x="621791" y="272034"/>
                </a:lnTo>
                <a:lnTo>
                  <a:pt x="349757" y="0"/>
                </a:lnTo>
                <a:close/>
              </a:path>
            </a:pathLst>
          </a:custGeom>
          <a:solidFill>
            <a:schemeClr val="tx2"/>
          </a:solidFill>
          <a:ln>
            <a:solidFill>
              <a:schemeClr val="tx1"/>
            </a:solidFill>
          </a:ln>
        </p:spPr>
        <p:txBody>
          <a:bodyPr wrap="square" lIns="0" tIns="0" rIns="0" bIns="0" rtlCol="0"/>
          <a:lstStyle/>
          <a:p>
            <a:endParaRPr sz="2400"/>
          </a:p>
        </p:txBody>
      </p:sp>
      <p:sp>
        <p:nvSpPr>
          <p:cNvPr id="133" name="object 133"/>
          <p:cNvSpPr/>
          <p:nvPr/>
        </p:nvSpPr>
        <p:spPr>
          <a:xfrm>
            <a:off x="6762492" y="3025625"/>
            <a:ext cx="1303537" cy="832147"/>
          </a:xfrm>
          <a:prstGeom prst="rect">
            <a:avLst/>
          </a:prstGeom>
          <a:blipFill>
            <a:blip r:embed="rId4" cstate="print"/>
            <a:stretch>
              <a:fillRect/>
            </a:stretch>
          </a:blipFill>
        </p:spPr>
        <p:txBody>
          <a:bodyPr wrap="square" lIns="0" tIns="0" rIns="0" bIns="0" rtlCol="0"/>
          <a:lstStyle/>
          <a:p>
            <a:endParaRPr sz="2400"/>
          </a:p>
        </p:txBody>
      </p:sp>
      <p:sp>
        <p:nvSpPr>
          <p:cNvPr id="134" name="object 134"/>
          <p:cNvSpPr/>
          <p:nvPr/>
        </p:nvSpPr>
        <p:spPr>
          <a:xfrm>
            <a:off x="6790944" y="3151615"/>
            <a:ext cx="1297432" cy="628920"/>
          </a:xfrm>
          <a:prstGeom prst="rect">
            <a:avLst/>
          </a:prstGeom>
          <a:blipFill>
            <a:blip r:embed="rId8" cstate="print"/>
            <a:stretch>
              <a:fillRect/>
            </a:stretch>
          </a:blipFill>
        </p:spPr>
        <p:txBody>
          <a:bodyPr wrap="square" lIns="0" tIns="0" rIns="0" bIns="0" rtlCol="0"/>
          <a:lstStyle/>
          <a:p>
            <a:endParaRPr sz="2400"/>
          </a:p>
        </p:txBody>
      </p:sp>
      <p:sp>
        <p:nvSpPr>
          <p:cNvPr id="135" name="object 135"/>
          <p:cNvSpPr/>
          <p:nvPr/>
        </p:nvSpPr>
        <p:spPr>
          <a:xfrm>
            <a:off x="6764529" y="3027680"/>
            <a:ext cx="1229359" cy="758613"/>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endParaRPr sz="2400"/>
          </a:p>
        </p:txBody>
      </p:sp>
      <p:sp>
        <p:nvSpPr>
          <p:cNvPr id="136" name="object 136"/>
          <p:cNvSpPr/>
          <p:nvPr/>
        </p:nvSpPr>
        <p:spPr>
          <a:xfrm>
            <a:off x="6764529" y="3027680"/>
            <a:ext cx="1229359" cy="758613"/>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endParaRPr sz="2400"/>
          </a:p>
        </p:txBody>
      </p:sp>
      <p:sp>
        <p:nvSpPr>
          <p:cNvPr id="137" name="object 137"/>
          <p:cNvSpPr/>
          <p:nvPr/>
        </p:nvSpPr>
        <p:spPr>
          <a:xfrm>
            <a:off x="6894576" y="3177642"/>
            <a:ext cx="1109912" cy="240181"/>
          </a:xfrm>
          <a:prstGeom prst="rect">
            <a:avLst/>
          </a:prstGeom>
          <a:blipFill>
            <a:blip r:embed="rId6" cstate="print"/>
            <a:stretch>
              <a:fillRect/>
            </a:stretch>
          </a:blipFill>
        </p:spPr>
        <p:txBody>
          <a:bodyPr wrap="square" lIns="0" tIns="0" rIns="0" bIns="0" rtlCol="0"/>
          <a:lstStyle/>
          <a:p>
            <a:endParaRPr sz="2400"/>
          </a:p>
        </p:txBody>
      </p:sp>
      <p:sp>
        <p:nvSpPr>
          <p:cNvPr id="138" name="object 138"/>
          <p:cNvSpPr/>
          <p:nvPr/>
        </p:nvSpPr>
        <p:spPr>
          <a:xfrm>
            <a:off x="6988387" y="3381586"/>
            <a:ext cx="871507" cy="239775"/>
          </a:xfrm>
          <a:prstGeom prst="rect">
            <a:avLst/>
          </a:prstGeom>
          <a:blipFill>
            <a:blip r:embed="rId7" cstate="print"/>
            <a:stretch>
              <a:fillRect/>
            </a:stretch>
          </a:blipFill>
        </p:spPr>
        <p:txBody>
          <a:bodyPr wrap="square" lIns="0" tIns="0" rIns="0" bIns="0" rtlCol="0"/>
          <a:lstStyle/>
          <a:p>
            <a:endParaRPr sz="2400"/>
          </a:p>
        </p:txBody>
      </p:sp>
      <p:sp>
        <p:nvSpPr>
          <p:cNvPr id="139" name="object 139"/>
          <p:cNvSpPr/>
          <p:nvPr/>
        </p:nvSpPr>
        <p:spPr>
          <a:xfrm>
            <a:off x="8182864" y="3043936"/>
            <a:ext cx="827193" cy="725593"/>
          </a:xfrm>
          <a:custGeom>
            <a:avLst/>
            <a:gdLst/>
            <a:ahLst/>
            <a:cxnLst/>
            <a:rect l="l" t="t" r="r" b="b"/>
            <a:pathLst>
              <a:path w="620395" h="544194">
                <a:moveTo>
                  <a:pt x="348234" y="0"/>
                </a:moveTo>
                <a:lnTo>
                  <a:pt x="348234" y="136017"/>
                </a:lnTo>
                <a:lnTo>
                  <a:pt x="0" y="136017"/>
                </a:lnTo>
                <a:lnTo>
                  <a:pt x="0" y="408050"/>
                </a:lnTo>
                <a:lnTo>
                  <a:pt x="348234" y="408050"/>
                </a:lnTo>
                <a:lnTo>
                  <a:pt x="348234" y="544068"/>
                </a:lnTo>
                <a:lnTo>
                  <a:pt x="620268" y="272034"/>
                </a:lnTo>
                <a:lnTo>
                  <a:pt x="348234" y="0"/>
                </a:lnTo>
                <a:close/>
              </a:path>
            </a:pathLst>
          </a:custGeom>
          <a:solidFill>
            <a:schemeClr val="tx2"/>
          </a:solidFill>
          <a:ln>
            <a:solidFill>
              <a:schemeClr val="tx1"/>
            </a:solidFill>
          </a:ln>
        </p:spPr>
        <p:txBody>
          <a:bodyPr wrap="square" lIns="0" tIns="0" rIns="0" bIns="0" rtlCol="0"/>
          <a:lstStyle/>
          <a:p>
            <a:endParaRPr sz="2400"/>
          </a:p>
        </p:txBody>
      </p:sp>
      <p:sp>
        <p:nvSpPr>
          <p:cNvPr id="140" name="object 140"/>
          <p:cNvSpPr/>
          <p:nvPr/>
        </p:nvSpPr>
        <p:spPr>
          <a:xfrm>
            <a:off x="5748528" y="4291585"/>
            <a:ext cx="829733" cy="723900"/>
          </a:xfrm>
          <a:custGeom>
            <a:avLst/>
            <a:gdLst/>
            <a:ahLst/>
            <a:cxnLst/>
            <a:rect l="l" t="t" r="r" b="b"/>
            <a:pathLst>
              <a:path w="622300" h="542925">
                <a:moveTo>
                  <a:pt x="350519" y="0"/>
                </a:moveTo>
                <a:lnTo>
                  <a:pt x="350519" y="135636"/>
                </a:lnTo>
                <a:lnTo>
                  <a:pt x="0" y="135636"/>
                </a:lnTo>
                <a:lnTo>
                  <a:pt x="0" y="406908"/>
                </a:lnTo>
                <a:lnTo>
                  <a:pt x="350519" y="406908"/>
                </a:lnTo>
                <a:lnTo>
                  <a:pt x="350519" y="542544"/>
                </a:lnTo>
                <a:lnTo>
                  <a:pt x="621791" y="271272"/>
                </a:lnTo>
                <a:lnTo>
                  <a:pt x="350519" y="0"/>
                </a:lnTo>
                <a:close/>
              </a:path>
            </a:pathLst>
          </a:custGeom>
          <a:solidFill>
            <a:schemeClr val="tx2"/>
          </a:solidFill>
          <a:ln>
            <a:solidFill>
              <a:schemeClr val="tx1"/>
            </a:solidFill>
          </a:ln>
        </p:spPr>
        <p:txBody>
          <a:bodyPr wrap="square" lIns="0" tIns="0" rIns="0" bIns="0" rtlCol="0"/>
          <a:lstStyle/>
          <a:p>
            <a:endParaRPr sz="2400"/>
          </a:p>
        </p:txBody>
      </p:sp>
      <p:sp>
        <p:nvSpPr>
          <p:cNvPr id="141" name="object 141"/>
          <p:cNvSpPr/>
          <p:nvPr/>
        </p:nvSpPr>
        <p:spPr>
          <a:xfrm>
            <a:off x="6762492" y="4271241"/>
            <a:ext cx="1303537" cy="832147"/>
          </a:xfrm>
          <a:prstGeom prst="rect">
            <a:avLst/>
          </a:prstGeom>
          <a:blipFill>
            <a:blip r:embed="rId4" cstate="print"/>
            <a:stretch>
              <a:fillRect/>
            </a:stretch>
          </a:blipFill>
        </p:spPr>
        <p:txBody>
          <a:bodyPr wrap="square" lIns="0" tIns="0" rIns="0" bIns="0" rtlCol="0"/>
          <a:lstStyle/>
          <a:p>
            <a:endParaRPr sz="2400"/>
          </a:p>
        </p:txBody>
      </p:sp>
      <p:sp>
        <p:nvSpPr>
          <p:cNvPr id="142" name="object 142"/>
          <p:cNvSpPr/>
          <p:nvPr/>
        </p:nvSpPr>
        <p:spPr>
          <a:xfrm>
            <a:off x="6790944" y="4397231"/>
            <a:ext cx="1297432" cy="628920"/>
          </a:xfrm>
          <a:prstGeom prst="rect">
            <a:avLst/>
          </a:prstGeom>
          <a:blipFill>
            <a:blip r:embed="rId9" cstate="print"/>
            <a:stretch>
              <a:fillRect/>
            </a:stretch>
          </a:blipFill>
        </p:spPr>
        <p:txBody>
          <a:bodyPr wrap="square" lIns="0" tIns="0" rIns="0" bIns="0" rtlCol="0"/>
          <a:lstStyle/>
          <a:p>
            <a:endParaRPr sz="2400"/>
          </a:p>
        </p:txBody>
      </p:sp>
      <p:sp>
        <p:nvSpPr>
          <p:cNvPr id="143" name="object 143"/>
          <p:cNvSpPr/>
          <p:nvPr/>
        </p:nvSpPr>
        <p:spPr>
          <a:xfrm>
            <a:off x="6764529" y="4273296"/>
            <a:ext cx="1229359" cy="758613"/>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endParaRPr sz="2400"/>
          </a:p>
        </p:txBody>
      </p:sp>
      <p:sp>
        <p:nvSpPr>
          <p:cNvPr id="144" name="object 144"/>
          <p:cNvSpPr/>
          <p:nvPr/>
        </p:nvSpPr>
        <p:spPr>
          <a:xfrm>
            <a:off x="6764529" y="4273296"/>
            <a:ext cx="1229359" cy="758613"/>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endParaRPr sz="2400"/>
          </a:p>
        </p:txBody>
      </p:sp>
      <p:sp>
        <p:nvSpPr>
          <p:cNvPr id="145" name="object 145"/>
          <p:cNvSpPr/>
          <p:nvPr/>
        </p:nvSpPr>
        <p:spPr>
          <a:xfrm>
            <a:off x="6894576" y="4424511"/>
            <a:ext cx="1109912" cy="239775"/>
          </a:xfrm>
          <a:prstGeom prst="rect">
            <a:avLst/>
          </a:prstGeom>
          <a:blipFill>
            <a:blip r:embed="rId6" cstate="print"/>
            <a:stretch>
              <a:fillRect/>
            </a:stretch>
          </a:blipFill>
        </p:spPr>
        <p:txBody>
          <a:bodyPr wrap="square" lIns="0" tIns="0" rIns="0" bIns="0" rtlCol="0"/>
          <a:lstStyle/>
          <a:p>
            <a:endParaRPr sz="2400"/>
          </a:p>
        </p:txBody>
      </p:sp>
      <p:sp>
        <p:nvSpPr>
          <p:cNvPr id="146" name="object 146"/>
          <p:cNvSpPr/>
          <p:nvPr/>
        </p:nvSpPr>
        <p:spPr>
          <a:xfrm>
            <a:off x="6988387" y="4627643"/>
            <a:ext cx="871507" cy="240181"/>
          </a:xfrm>
          <a:prstGeom prst="rect">
            <a:avLst/>
          </a:prstGeom>
          <a:blipFill>
            <a:blip r:embed="rId7" cstate="print"/>
            <a:stretch>
              <a:fillRect/>
            </a:stretch>
          </a:blipFill>
        </p:spPr>
        <p:txBody>
          <a:bodyPr wrap="square" lIns="0" tIns="0" rIns="0" bIns="0" rtlCol="0"/>
          <a:lstStyle/>
          <a:p>
            <a:endParaRPr sz="2400"/>
          </a:p>
        </p:txBody>
      </p:sp>
      <p:sp>
        <p:nvSpPr>
          <p:cNvPr id="147" name="object 147"/>
          <p:cNvSpPr/>
          <p:nvPr/>
        </p:nvSpPr>
        <p:spPr>
          <a:xfrm>
            <a:off x="8182864" y="4291585"/>
            <a:ext cx="827193" cy="723900"/>
          </a:xfrm>
          <a:custGeom>
            <a:avLst/>
            <a:gdLst/>
            <a:ahLst/>
            <a:cxnLst/>
            <a:rect l="l" t="t" r="r" b="b"/>
            <a:pathLst>
              <a:path w="620395" h="542925">
                <a:moveTo>
                  <a:pt x="348996" y="0"/>
                </a:moveTo>
                <a:lnTo>
                  <a:pt x="348996" y="135636"/>
                </a:lnTo>
                <a:lnTo>
                  <a:pt x="0" y="135636"/>
                </a:lnTo>
                <a:lnTo>
                  <a:pt x="0" y="406908"/>
                </a:lnTo>
                <a:lnTo>
                  <a:pt x="348996" y="406908"/>
                </a:lnTo>
                <a:lnTo>
                  <a:pt x="348996" y="542544"/>
                </a:lnTo>
                <a:lnTo>
                  <a:pt x="620268" y="271272"/>
                </a:lnTo>
                <a:lnTo>
                  <a:pt x="348996" y="0"/>
                </a:lnTo>
                <a:close/>
              </a:path>
            </a:pathLst>
          </a:custGeom>
          <a:solidFill>
            <a:schemeClr val="tx2"/>
          </a:solidFill>
          <a:ln>
            <a:solidFill>
              <a:schemeClr val="tx1"/>
            </a:solidFill>
          </a:ln>
        </p:spPr>
        <p:txBody>
          <a:bodyPr wrap="square" lIns="0" tIns="0" rIns="0" bIns="0" rtlCol="0"/>
          <a:lstStyle/>
          <a:p>
            <a:endParaRPr sz="2400"/>
          </a:p>
        </p:txBody>
      </p:sp>
      <p:sp>
        <p:nvSpPr>
          <p:cNvPr id="148" name="object 148"/>
          <p:cNvSpPr/>
          <p:nvPr/>
        </p:nvSpPr>
        <p:spPr>
          <a:xfrm>
            <a:off x="5748528" y="5545329"/>
            <a:ext cx="829733" cy="725593"/>
          </a:xfrm>
          <a:custGeom>
            <a:avLst/>
            <a:gdLst/>
            <a:ahLst/>
            <a:cxnLst/>
            <a:rect l="l" t="t" r="r" b="b"/>
            <a:pathLst>
              <a:path w="622300" h="544195">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endParaRPr sz="2400"/>
          </a:p>
        </p:txBody>
      </p:sp>
      <p:sp>
        <p:nvSpPr>
          <p:cNvPr id="149" name="object 149"/>
          <p:cNvSpPr/>
          <p:nvPr/>
        </p:nvSpPr>
        <p:spPr>
          <a:xfrm>
            <a:off x="6762492" y="5527017"/>
            <a:ext cx="1303537" cy="832147"/>
          </a:xfrm>
          <a:prstGeom prst="rect">
            <a:avLst/>
          </a:prstGeom>
          <a:blipFill>
            <a:blip r:embed="rId4" cstate="print"/>
            <a:stretch>
              <a:fillRect/>
            </a:stretch>
          </a:blipFill>
        </p:spPr>
        <p:txBody>
          <a:bodyPr wrap="square" lIns="0" tIns="0" rIns="0" bIns="0" rtlCol="0"/>
          <a:lstStyle/>
          <a:p>
            <a:endParaRPr sz="2400"/>
          </a:p>
        </p:txBody>
      </p:sp>
      <p:sp>
        <p:nvSpPr>
          <p:cNvPr id="150" name="object 150"/>
          <p:cNvSpPr/>
          <p:nvPr/>
        </p:nvSpPr>
        <p:spPr>
          <a:xfrm>
            <a:off x="6790944" y="5653023"/>
            <a:ext cx="1297432" cy="628920"/>
          </a:xfrm>
          <a:prstGeom prst="rect">
            <a:avLst/>
          </a:prstGeom>
          <a:blipFill>
            <a:blip r:embed="rId10" cstate="print"/>
            <a:stretch>
              <a:fillRect/>
            </a:stretch>
          </a:blipFill>
        </p:spPr>
        <p:txBody>
          <a:bodyPr wrap="square" lIns="0" tIns="0" rIns="0" bIns="0" rtlCol="0"/>
          <a:lstStyle/>
          <a:p>
            <a:endParaRPr sz="2400"/>
          </a:p>
        </p:txBody>
      </p:sp>
      <p:sp>
        <p:nvSpPr>
          <p:cNvPr id="151" name="object 151"/>
          <p:cNvSpPr/>
          <p:nvPr/>
        </p:nvSpPr>
        <p:spPr>
          <a:xfrm>
            <a:off x="6764529" y="5529071"/>
            <a:ext cx="1229359" cy="758613"/>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p:spPr>
        <p:txBody>
          <a:bodyPr wrap="square" lIns="0" tIns="0" rIns="0" bIns="0" rtlCol="0"/>
          <a:lstStyle/>
          <a:p>
            <a:endParaRPr sz="2400"/>
          </a:p>
        </p:txBody>
      </p:sp>
      <p:sp>
        <p:nvSpPr>
          <p:cNvPr id="152" name="object 152"/>
          <p:cNvSpPr/>
          <p:nvPr/>
        </p:nvSpPr>
        <p:spPr>
          <a:xfrm>
            <a:off x="6764529" y="5529071"/>
            <a:ext cx="1229359" cy="758613"/>
          </a:xfrm>
          <a:custGeom>
            <a:avLst/>
            <a:gdLst/>
            <a:ahLst/>
            <a:cxnLst/>
            <a:rect l="l" t="t" r="r" b="b"/>
            <a:pathLst>
              <a:path w="922020" h="568960">
                <a:moveTo>
                  <a:pt x="0" y="568452"/>
                </a:moveTo>
                <a:lnTo>
                  <a:pt x="922020" y="568452"/>
                </a:lnTo>
                <a:lnTo>
                  <a:pt x="922020" y="0"/>
                </a:lnTo>
                <a:lnTo>
                  <a:pt x="0" y="0"/>
                </a:lnTo>
                <a:lnTo>
                  <a:pt x="0" y="568452"/>
                </a:lnTo>
                <a:close/>
              </a:path>
            </a:pathLst>
          </a:custGeom>
          <a:ln w="12192">
            <a:solidFill>
              <a:srgbClr val="000000"/>
            </a:solidFill>
          </a:ln>
        </p:spPr>
        <p:txBody>
          <a:bodyPr wrap="square" lIns="0" tIns="0" rIns="0" bIns="0" rtlCol="0"/>
          <a:lstStyle/>
          <a:p>
            <a:endParaRPr sz="2400"/>
          </a:p>
        </p:txBody>
      </p:sp>
      <p:sp>
        <p:nvSpPr>
          <p:cNvPr id="153" name="object 153"/>
          <p:cNvSpPr/>
          <p:nvPr/>
        </p:nvSpPr>
        <p:spPr>
          <a:xfrm>
            <a:off x="6894576" y="5680252"/>
            <a:ext cx="1109912" cy="239776"/>
          </a:xfrm>
          <a:prstGeom prst="rect">
            <a:avLst/>
          </a:prstGeom>
          <a:blipFill>
            <a:blip r:embed="rId6" cstate="print"/>
            <a:stretch>
              <a:fillRect/>
            </a:stretch>
          </a:blipFill>
        </p:spPr>
        <p:txBody>
          <a:bodyPr wrap="square" lIns="0" tIns="0" rIns="0" bIns="0" rtlCol="0"/>
          <a:lstStyle/>
          <a:p>
            <a:endParaRPr sz="2400"/>
          </a:p>
        </p:txBody>
      </p:sp>
      <p:sp>
        <p:nvSpPr>
          <p:cNvPr id="154" name="object 154"/>
          <p:cNvSpPr/>
          <p:nvPr/>
        </p:nvSpPr>
        <p:spPr>
          <a:xfrm>
            <a:off x="6988387" y="5883452"/>
            <a:ext cx="871507" cy="239776"/>
          </a:xfrm>
          <a:prstGeom prst="rect">
            <a:avLst/>
          </a:prstGeom>
          <a:blipFill>
            <a:blip r:embed="rId7" cstate="print"/>
            <a:stretch>
              <a:fillRect/>
            </a:stretch>
          </a:blipFill>
        </p:spPr>
        <p:txBody>
          <a:bodyPr wrap="square" lIns="0" tIns="0" rIns="0" bIns="0" rtlCol="0"/>
          <a:lstStyle/>
          <a:p>
            <a:endParaRPr sz="2400"/>
          </a:p>
        </p:txBody>
      </p:sp>
      <p:sp>
        <p:nvSpPr>
          <p:cNvPr id="155" name="object 155"/>
          <p:cNvSpPr/>
          <p:nvPr/>
        </p:nvSpPr>
        <p:spPr>
          <a:xfrm>
            <a:off x="8182864" y="5545329"/>
            <a:ext cx="827193" cy="725593"/>
          </a:xfrm>
          <a:custGeom>
            <a:avLst/>
            <a:gdLst/>
            <a:ahLst/>
            <a:cxnLst/>
            <a:rect l="l" t="t" r="r" b="b"/>
            <a:pathLst>
              <a:path w="620395" h="544195">
                <a:moveTo>
                  <a:pt x="348234" y="0"/>
                </a:moveTo>
                <a:lnTo>
                  <a:pt x="348234" y="136016"/>
                </a:lnTo>
                <a:lnTo>
                  <a:pt x="0" y="136016"/>
                </a:lnTo>
                <a:lnTo>
                  <a:pt x="0" y="408050"/>
                </a:lnTo>
                <a:lnTo>
                  <a:pt x="348234" y="408050"/>
                </a:lnTo>
                <a:lnTo>
                  <a:pt x="348234" y="544067"/>
                </a:lnTo>
                <a:lnTo>
                  <a:pt x="620268" y="272033"/>
                </a:lnTo>
                <a:lnTo>
                  <a:pt x="348234" y="0"/>
                </a:lnTo>
                <a:close/>
              </a:path>
            </a:pathLst>
          </a:custGeom>
          <a:solidFill>
            <a:schemeClr val="tx2"/>
          </a:solidFill>
          <a:ln>
            <a:solidFill>
              <a:schemeClr val="tx1"/>
            </a:solidFill>
          </a:ln>
        </p:spPr>
        <p:txBody>
          <a:bodyPr wrap="square" lIns="0" tIns="0" rIns="0" bIns="0" rtlCol="0"/>
          <a:lstStyle/>
          <a:p>
            <a:endParaRPr sz="2400"/>
          </a:p>
        </p:txBody>
      </p:sp>
      <p:sp>
        <p:nvSpPr>
          <p:cNvPr id="156" name="object 156"/>
          <p:cNvSpPr/>
          <p:nvPr/>
        </p:nvSpPr>
        <p:spPr>
          <a:xfrm>
            <a:off x="2852419" y="2191512"/>
            <a:ext cx="1235287" cy="1716193"/>
          </a:xfrm>
          <a:custGeom>
            <a:avLst/>
            <a:gdLst/>
            <a:ahLst/>
            <a:cxnLst/>
            <a:rect l="l" t="t" r="r" b="b"/>
            <a:pathLst>
              <a:path w="926464" h="1287145">
                <a:moveTo>
                  <a:pt x="863928" y="62210"/>
                </a:moveTo>
                <a:lnTo>
                  <a:pt x="0" y="1269999"/>
                </a:lnTo>
                <a:lnTo>
                  <a:pt x="23622" y="1286890"/>
                </a:lnTo>
                <a:lnTo>
                  <a:pt x="887458" y="79054"/>
                </a:lnTo>
                <a:lnTo>
                  <a:pt x="863928" y="62210"/>
                </a:lnTo>
                <a:close/>
              </a:path>
              <a:path w="926464" h="1287145">
                <a:moveTo>
                  <a:pt x="918197" y="50418"/>
                </a:moveTo>
                <a:lnTo>
                  <a:pt x="872363" y="50418"/>
                </a:lnTo>
                <a:lnTo>
                  <a:pt x="895858" y="67310"/>
                </a:lnTo>
                <a:lnTo>
                  <a:pt x="887458" y="79054"/>
                </a:lnTo>
                <a:lnTo>
                  <a:pt x="910971" y="95885"/>
                </a:lnTo>
                <a:lnTo>
                  <a:pt x="918197" y="50418"/>
                </a:lnTo>
                <a:close/>
              </a:path>
              <a:path w="926464" h="1287145">
                <a:moveTo>
                  <a:pt x="872363" y="50418"/>
                </a:moveTo>
                <a:lnTo>
                  <a:pt x="863928" y="62210"/>
                </a:lnTo>
                <a:lnTo>
                  <a:pt x="887458" y="79054"/>
                </a:lnTo>
                <a:lnTo>
                  <a:pt x="895858" y="67310"/>
                </a:lnTo>
                <a:lnTo>
                  <a:pt x="872363" y="50418"/>
                </a:lnTo>
                <a:close/>
              </a:path>
              <a:path w="926464" h="1287145">
                <a:moveTo>
                  <a:pt x="926211" y="0"/>
                </a:moveTo>
                <a:lnTo>
                  <a:pt x="840359" y="45338"/>
                </a:lnTo>
                <a:lnTo>
                  <a:pt x="863928" y="62210"/>
                </a:lnTo>
                <a:lnTo>
                  <a:pt x="872363" y="50418"/>
                </a:lnTo>
                <a:lnTo>
                  <a:pt x="918197" y="50418"/>
                </a:lnTo>
                <a:lnTo>
                  <a:pt x="926211" y="0"/>
                </a:lnTo>
                <a:close/>
              </a:path>
            </a:pathLst>
          </a:custGeom>
          <a:solidFill>
            <a:schemeClr val="tx1"/>
          </a:solidFill>
        </p:spPr>
        <p:txBody>
          <a:bodyPr wrap="square" lIns="0" tIns="0" rIns="0" bIns="0" rtlCol="0"/>
          <a:lstStyle/>
          <a:p>
            <a:endParaRPr sz="2400"/>
          </a:p>
        </p:txBody>
      </p:sp>
      <p:sp>
        <p:nvSpPr>
          <p:cNvPr id="157" name="object 157"/>
          <p:cNvSpPr/>
          <p:nvPr/>
        </p:nvSpPr>
        <p:spPr>
          <a:xfrm>
            <a:off x="2859364" y="3274568"/>
            <a:ext cx="1228513" cy="638387"/>
          </a:xfrm>
          <a:custGeom>
            <a:avLst/>
            <a:gdLst/>
            <a:ahLst/>
            <a:cxnLst/>
            <a:rect l="l" t="t" r="r" b="b"/>
            <a:pathLst>
              <a:path w="921385" h="478789">
                <a:moveTo>
                  <a:pt x="836994" y="26503"/>
                </a:moveTo>
                <a:lnTo>
                  <a:pt x="0" y="452755"/>
                </a:lnTo>
                <a:lnTo>
                  <a:pt x="13207" y="478536"/>
                </a:lnTo>
                <a:lnTo>
                  <a:pt x="850168" y="52301"/>
                </a:lnTo>
                <a:lnTo>
                  <a:pt x="836994" y="26503"/>
                </a:lnTo>
                <a:close/>
              </a:path>
              <a:path w="921385" h="478789">
                <a:moveTo>
                  <a:pt x="906284" y="19938"/>
                </a:moveTo>
                <a:lnTo>
                  <a:pt x="849883" y="19938"/>
                </a:lnTo>
                <a:lnTo>
                  <a:pt x="863091" y="45719"/>
                </a:lnTo>
                <a:lnTo>
                  <a:pt x="850168" y="52301"/>
                </a:lnTo>
                <a:lnTo>
                  <a:pt x="863345" y="78105"/>
                </a:lnTo>
                <a:lnTo>
                  <a:pt x="906284" y="19938"/>
                </a:lnTo>
                <a:close/>
              </a:path>
              <a:path w="921385" h="478789">
                <a:moveTo>
                  <a:pt x="849883" y="19938"/>
                </a:moveTo>
                <a:lnTo>
                  <a:pt x="836994" y="26503"/>
                </a:lnTo>
                <a:lnTo>
                  <a:pt x="850168" y="52301"/>
                </a:lnTo>
                <a:lnTo>
                  <a:pt x="863091" y="45719"/>
                </a:lnTo>
                <a:lnTo>
                  <a:pt x="849883" y="19938"/>
                </a:lnTo>
                <a:close/>
              </a:path>
              <a:path w="921385" h="478789">
                <a:moveTo>
                  <a:pt x="921003" y="0"/>
                </a:moveTo>
                <a:lnTo>
                  <a:pt x="823848" y="762"/>
                </a:lnTo>
                <a:lnTo>
                  <a:pt x="836994" y="26503"/>
                </a:lnTo>
                <a:lnTo>
                  <a:pt x="849883" y="19938"/>
                </a:lnTo>
                <a:lnTo>
                  <a:pt x="906284" y="19938"/>
                </a:lnTo>
                <a:lnTo>
                  <a:pt x="921003" y="0"/>
                </a:lnTo>
                <a:close/>
              </a:path>
            </a:pathLst>
          </a:custGeom>
          <a:solidFill>
            <a:schemeClr val="tx1"/>
          </a:solidFill>
        </p:spPr>
        <p:txBody>
          <a:bodyPr wrap="square" lIns="0" tIns="0" rIns="0" bIns="0" rtlCol="0"/>
          <a:lstStyle/>
          <a:p>
            <a:endParaRPr sz="2400"/>
          </a:p>
        </p:txBody>
      </p:sp>
      <p:sp>
        <p:nvSpPr>
          <p:cNvPr id="158" name="object 158"/>
          <p:cNvSpPr/>
          <p:nvPr/>
        </p:nvSpPr>
        <p:spPr>
          <a:xfrm>
            <a:off x="2857331" y="3880443"/>
            <a:ext cx="1230207" cy="849207"/>
          </a:xfrm>
          <a:custGeom>
            <a:avLst/>
            <a:gdLst/>
            <a:ahLst/>
            <a:cxnLst/>
            <a:rect l="l" t="t" r="r" b="b"/>
            <a:pathLst>
              <a:path w="922655" h="636904">
                <a:moveTo>
                  <a:pt x="842610" y="599640"/>
                </a:moveTo>
                <a:lnTo>
                  <a:pt x="826262" y="623570"/>
                </a:lnTo>
                <a:lnTo>
                  <a:pt x="922527" y="636778"/>
                </a:lnTo>
                <a:lnTo>
                  <a:pt x="906426" y="607822"/>
                </a:lnTo>
                <a:lnTo>
                  <a:pt x="854582" y="607822"/>
                </a:lnTo>
                <a:lnTo>
                  <a:pt x="842610" y="599640"/>
                </a:lnTo>
                <a:close/>
              </a:path>
              <a:path w="922655" h="636904">
                <a:moveTo>
                  <a:pt x="858943" y="575732"/>
                </a:moveTo>
                <a:lnTo>
                  <a:pt x="842610" y="599640"/>
                </a:lnTo>
                <a:lnTo>
                  <a:pt x="854582" y="607822"/>
                </a:lnTo>
                <a:lnTo>
                  <a:pt x="870965" y="583945"/>
                </a:lnTo>
                <a:lnTo>
                  <a:pt x="858943" y="575732"/>
                </a:lnTo>
                <a:close/>
              </a:path>
              <a:path w="922655" h="636904">
                <a:moveTo>
                  <a:pt x="875283" y="551815"/>
                </a:moveTo>
                <a:lnTo>
                  <a:pt x="858943" y="575732"/>
                </a:lnTo>
                <a:lnTo>
                  <a:pt x="870965" y="583945"/>
                </a:lnTo>
                <a:lnTo>
                  <a:pt x="854582" y="607822"/>
                </a:lnTo>
                <a:lnTo>
                  <a:pt x="906426" y="607822"/>
                </a:lnTo>
                <a:lnTo>
                  <a:pt x="875283" y="551815"/>
                </a:lnTo>
                <a:close/>
              </a:path>
              <a:path w="922655" h="636904">
                <a:moveTo>
                  <a:pt x="16256" y="0"/>
                </a:moveTo>
                <a:lnTo>
                  <a:pt x="0" y="23875"/>
                </a:lnTo>
                <a:lnTo>
                  <a:pt x="842610" y="599640"/>
                </a:lnTo>
                <a:lnTo>
                  <a:pt x="858943" y="575732"/>
                </a:lnTo>
                <a:lnTo>
                  <a:pt x="16256" y="0"/>
                </a:lnTo>
                <a:close/>
              </a:path>
            </a:pathLst>
          </a:custGeom>
          <a:solidFill>
            <a:schemeClr val="tx1"/>
          </a:solidFill>
        </p:spPr>
        <p:txBody>
          <a:bodyPr wrap="square" lIns="0" tIns="0" rIns="0" bIns="0" rtlCol="0"/>
          <a:lstStyle/>
          <a:p>
            <a:endParaRPr sz="2400"/>
          </a:p>
        </p:txBody>
      </p:sp>
      <p:sp>
        <p:nvSpPr>
          <p:cNvPr id="159" name="object 159"/>
          <p:cNvSpPr/>
          <p:nvPr/>
        </p:nvSpPr>
        <p:spPr>
          <a:xfrm>
            <a:off x="2851572" y="3886707"/>
            <a:ext cx="1236133" cy="2098887"/>
          </a:xfrm>
          <a:custGeom>
            <a:avLst/>
            <a:gdLst/>
            <a:ahLst/>
            <a:cxnLst/>
            <a:rect l="l" t="t" r="r" b="b"/>
            <a:pathLst>
              <a:path w="927100" h="1574164">
                <a:moveTo>
                  <a:pt x="870525" y="1505857"/>
                </a:moveTo>
                <a:lnTo>
                  <a:pt x="845565" y="1520444"/>
                </a:lnTo>
                <a:lnTo>
                  <a:pt x="926845" y="1573568"/>
                </a:lnTo>
                <a:lnTo>
                  <a:pt x="923228" y="1518361"/>
                </a:lnTo>
                <a:lnTo>
                  <a:pt x="877824" y="1518361"/>
                </a:lnTo>
                <a:lnTo>
                  <a:pt x="870525" y="1505857"/>
                </a:lnTo>
                <a:close/>
              </a:path>
              <a:path w="927100" h="1574164">
                <a:moveTo>
                  <a:pt x="895536" y="1491241"/>
                </a:moveTo>
                <a:lnTo>
                  <a:pt x="870525" y="1505857"/>
                </a:lnTo>
                <a:lnTo>
                  <a:pt x="877824" y="1518361"/>
                </a:lnTo>
                <a:lnTo>
                  <a:pt x="902843" y="1503756"/>
                </a:lnTo>
                <a:lnTo>
                  <a:pt x="895536" y="1491241"/>
                </a:lnTo>
                <a:close/>
              </a:path>
              <a:path w="927100" h="1574164">
                <a:moveTo>
                  <a:pt x="920495" y="1476654"/>
                </a:moveTo>
                <a:lnTo>
                  <a:pt x="895536" y="1491241"/>
                </a:lnTo>
                <a:lnTo>
                  <a:pt x="902843" y="1503756"/>
                </a:lnTo>
                <a:lnTo>
                  <a:pt x="877824" y="1518361"/>
                </a:lnTo>
                <a:lnTo>
                  <a:pt x="923228" y="1518361"/>
                </a:lnTo>
                <a:lnTo>
                  <a:pt x="920495" y="1476654"/>
                </a:lnTo>
                <a:close/>
              </a:path>
              <a:path w="927100" h="1574164">
                <a:moveTo>
                  <a:pt x="24892" y="0"/>
                </a:moveTo>
                <a:lnTo>
                  <a:pt x="0" y="14477"/>
                </a:lnTo>
                <a:lnTo>
                  <a:pt x="870525" y="1505857"/>
                </a:lnTo>
                <a:lnTo>
                  <a:pt x="895536" y="1491241"/>
                </a:lnTo>
                <a:lnTo>
                  <a:pt x="24892" y="0"/>
                </a:lnTo>
                <a:close/>
              </a:path>
            </a:pathLst>
          </a:custGeom>
          <a:solidFill>
            <a:schemeClr val="tx1"/>
          </a:solidFill>
        </p:spPr>
        <p:txBody>
          <a:bodyPr wrap="square" lIns="0" tIns="0" rIns="0" bIns="0" rtlCol="0"/>
          <a:lstStyle/>
          <a:p>
            <a:endParaRPr sz="2400"/>
          </a:p>
        </p:txBody>
      </p:sp>
      <p:sp>
        <p:nvSpPr>
          <p:cNvPr id="164" name="Shape 52">
            <a:extLst>
              <a:ext uri="{FF2B5EF4-FFF2-40B4-BE49-F238E27FC236}">
                <a16:creationId xmlns:a16="http://schemas.microsoft.com/office/drawing/2014/main" xmlns="" id="{8E59EAF2-2744-1740-8C63-B59F8FE800D3}"/>
              </a:ext>
            </a:extLst>
          </p:cNvPr>
          <p:cNvSpPr txBox="1"/>
          <p:nvPr/>
        </p:nvSpPr>
        <p:spPr>
          <a:xfrm>
            <a:off x="236534" y="134400"/>
            <a:ext cx="11720575" cy="941600"/>
          </a:xfrm>
          <a:prstGeom prst="rect">
            <a:avLst/>
          </a:prstGeom>
          <a:noFill/>
          <a:ln>
            <a:noFill/>
          </a:ln>
        </p:spPr>
        <p:txBody>
          <a:bodyPr lIns="121900" tIns="121900" rIns="121900" bIns="121900" anchor="t" anchorCtr="0">
            <a:noAutofit/>
          </a:bodyPr>
          <a:lstStyle/>
          <a:p>
            <a:pPr algn="ctr"/>
            <a:r>
              <a:rPr lang="en" sz="4267" dirty="0">
                <a:latin typeface="Dm sans" pitchFamily="2" charset="0"/>
              </a:rPr>
              <a:t>Bagging</a:t>
            </a:r>
            <a:r>
              <a:rPr lang="en" sz="4267" dirty="0"/>
              <a:t> at training time</a:t>
            </a:r>
          </a:p>
        </p:txBody>
      </p:sp>
      <p:sp>
        <p:nvSpPr>
          <p:cNvPr id="165" name="Shape 53">
            <a:extLst>
              <a:ext uri="{FF2B5EF4-FFF2-40B4-BE49-F238E27FC236}">
                <a16:creationId xmlns:a16="http://schemas.microsoft.com/office/drawing/2014/main" xmlns="" id="{16152365-CB7B-754D-98A0-EE229DA30C5E}"/>
              </a:ext>
            </a:extLst>
          </p:cNvPr>
          <p:cNvSpPr txBox="1"/>
          <p:nvPr/>
        </p:nvSpPr>
        <p:spPr>
          <a:xfrm>
            <a:off x="462279" y="2251145"/>
            <a:ext cx="2234188" cy="592640"/>
          </a:xfrm>
          <a:prstGeom prst="rect">
            <a:avLst/>
          </a:prstGeom>
          <a:noFill/>
          <a:ln>
            <a:noFill/>
          </a:ln>
        </p:spPr>
        <p:txBody>
          <a:bodyPr lIns="121900" tIns="121900" rIns="121900" bIns="121900" anchor="t" anchorCtr="0">
            <a:noAutofit/>
          </a:bodyPr>
          <a:lstStyle/>
          <a:p>
            <a:pPr algn="ctr"/>
            <a:r>
              <a:rPr lang="en" sz="2133" dirty="0"/>
              <a:t>Training set</a:t>
            </a:r>
          </a:p>
        </p:txBody>
      </p:sp>
      <p:sp>
        <p:nvSpPr>
          <p:cNvPr id="166" name="Shape 53">
            <a:extLst>
              <a:ext uri="{FF2B5EF4-FFF2-40B4-BE49-F238E27FC236}">
                <a16:creationId xmlns:a16="http://schemas.microsoft.com/office/drawing/2014/main" xmlns="" id="{E62A0138-5BCE-884B-9190-51DC3CE1CE17}"/>
              </a:ext>
            </a:extLst>
          </p:cNvPr>
          <p:cNvSpPr txBox="1"/>
          <p:nvPr/>
        </p:nvSpPr>
        <p:spPr>
          <a:xfrm>
            <a:off x="1910505" y="1353788"/>
            <a:ext cx="2425276" cy="865152"/>
          </a:xfrm>
          <a:prstGeom prst="rect">
            <a:avLst/>
          </a:prstGeom>
          <a:noFill/>
          <a:ln>
            <a:noFill/>
          </a:ln>
        </p:spPr>
        <p:txBody>
          <a:bodyPr lIns="121900" tIns="121900" rIns="121900" bIns="121900" anchor="t" anchorCtr="0">
            <a:noAutofit/>
          </a:bodyPr>
          <a:lstStyle/>
          <a:p>
            <a:pPr algn="ctr"/>
            <a:r>
              <a:rPr lang="en" sz="2133" dirty="0"/>
              <a:t>N subsets (with replacement)</a:t>
            </a:r>
          </a:p>
        </p:txBody>
      </p:sp>
    </p:spTree>
    <p:extLst>
      <p:ext uri="{BB962C8B-B14F-4D97-AF65-F5344CB8AC3E}">
        <p14:creationId xmlns:p14="http://schemas.microsoft.com/office/powerpoint/2010/main" val="24086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5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4"/>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7"/>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5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9"/>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6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6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6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6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64"/>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6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6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7"/>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6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69"/>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70"/>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7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7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73"/>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7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5"/>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6"/>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77"/>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78"/>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79"/>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80"/>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81"/>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82"/>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83"/>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24"/>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25"/>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26"/>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27"/>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28"/>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29"/>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30"/>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31"/>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3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3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3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3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3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3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38"/>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39"/>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40"/>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41"/>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42"/>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43"/>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45"/>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46"/>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47"/>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48"/>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49"/>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50"/>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5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52"/>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53"/>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54"/>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270156" y="2322576"/>
            <a:ext cx="911013" cy="396240"/>
          </a:xfrm>
          <a:custGeom>
            <a:avLst/>
            <a:gdLst/>
            <a:ahLst/>
            <a:cxnLst/>
            <a:rect l="l" t="t" r="r" b="b"/>
            <a:pathLst>
              <a:path w="683260" h="297180">
                <a:moveTo>
                  <a:pt x="0" y="297179"/>
                </a:moveTo>
                <a:lnTo>
                  <a:pt x="682752" y="297179"/>
                </a:lnTo>
                <a:lnTo>
                  <a:pt x="682752" y="0"/>
                </a:lnTo>
                <a:lnTo>
                  <a:pt x="0" y="0"/>
                </a:lnTo>
                <a:lnTo>
                  <a:pt x="0" y="297179"/>
                </a:lnTo>
                <a:close/>
              </a:path>
            </a:pathLst>
          </a:custGeom>
          <a:solidFill>
            <a:srgbClr val="00AF50">
              <a:alpha val="38822"/>
            </a:srgbClr>
          </a:solidFill>
        </p:spPr>
        <p:txBody>
          <a:bodyPr wrap="square" lIns="0" tIns="0" rIns="0" bIns="0" rtlCol="0"/>
          <a:lstStyle/>
          <a:p>
            <a:endParaRPr sz="2400"/>
          </a:p>
        </p:txBody>
      </p:sp>
      <p:sp>
        <p:nvSpPr>
          <p:cNvPr id="4" name="object 4"/>
          <p:cNvSpPr/>
          <p:nvPr/>
        </p:nvSpPr>
        <p:spPr>
          <a:xfrm>
            <a:off x="4238753" y="1729232"/>
            <a:ext cx="1375833" cy="993987"/>
          </a:xfrm>
          <a:custGeom>
            <a:avLst/>
            <a:gdLst/>
            <a:ahLst/>
            <a:cxnLst/>
            <a:rect l="l" t="t" r="r" b="b"/>
            <a:pathLst>
              <a:path w="1031875" h="745489">
                <a:moveTo>
                  <a:pt x="1029403" y="445388"/>
                </a:moveTo>
                <a:lnTo>
                  <a:pt x="701928" y="445388"/>
                </a:lnTo>
                <a:lnTo>
                  <a:pt x="702037" y="507278"/>
                </a:lnTo>
                <a:lnTo>
                  <a:pt x="701397" y="556203"/>
                </a:lnTo>
                <a:lnTo>
                  <a:pt x="700277" y="598312"/>
                </a:lnTo>
                <a:lnTo>
                  <a:pt x="698946" y="639755"/>
                </a:lnTo>
                <a:lnTo>
                  <a:pt x="697672" y="686680"/>
                </a:lnTo>
                <a:lnTo>
                  <a:pt x="696722" y="745236"/>
                </a:lnTo>
                <a:lnTo>
                  <a:pt x="1027811" y="741807"/>
                </a:lnTo>
                <a:lnTo>
                  <a:pt x="1028379" y="639755"/>
                </a:lnTo>
                <a:lnTo>
                  <a:pt x="1029403" y="445388"/>
                </a:lnTo>
                <a:close/>
              </a:path>
              <a:path w="1031875" h="745489">
                <a:moveTo>
                  <a:pt x="1031748" y="0"/>
                </a:moveTo>
                <a:lnTo>
                  <a:pt x="0" y="0"/>
                </a:lnTo>
                <a:lnTo>
                  <a:pt x="0" y="445515"/>
                </a:lnTo>
                <a:lnTo>
                  <a:pt x="433910" y="446278"/>
                </a:lnTo>
                <a:lnTo>
                  <a:pt x="683751" y="445681"/>
                </a:lnTo>
                <a:lnTo>
                  <a:pt x="701928" y="445388"/>
                </a:lnTo>
                <a:lnTo>
                  <a:pt x="1029403" y="445388"/>
                </a:lnTo>
                <a:lnTo>
                  <a:pt x="1031748" y="0"/>
                </a:lnTo>
                <a:close/>
              </a:path>
            </a:pathLst>
          </a:custGeom>
          <a:solidFill>
            <a:srgbClr val="FFAB40">
              <a:alpha val="38822"/>
            </a:srgbClr>
          </a:solidFill>
        </p:spPr>
        <p:txBody>
          <a:bodyPr wrap="square" lIns="0" tIns="0" rIns="0" bIns="0" rtlCol="0"/>
          <a:lstStyle/>
          <a:p>
            <a:endParaRPr sz="2400"/>
          </a:p>
        </p:txBody>
      </p:sp>
      <p:sp>
        <p:nvSpPr>
          <p:cNvPr id="5" name="object 5"/>
          <p:cNvSpPr/>
          <p:nvPr/>
        </p:nvSpPr>
        <p:spPr>
          <a:xfrm>
            <a:off x="4241800" y="2673096"/>
            <a:ext cx="1473200" cy="101600"/>
          </a:xfrm>
          <a:custGeom>
            <a:avLst/>
            <a:gdLst/>
            <a:ahLst/>
            <a:cxnLst/>
            <a:rect l="l" t="t" r="r" b="b"/>
            <a:pathLst>
              <a:path w="1104900" h="76200">
                <a:moveTo>
                  <a:pt x="1028191" y="0"/>
                </a:moveTo>
                <a:lnTo>
                  <a:pt x="1028191" y="76200"/>
                </a:lnTo>
                <a:lnTo>
                  <a:pt x="1084580"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80" y="48005"/>
                </a:lnTo>
                <a:lnTo>
                  <a:pt x="1104391" y="38100"/>
                </a:lnTo>
                <a:lnTo>
                  <a:pt x="1084579" y="28193"/>
                </a:lnTo>
                <a:close/>
              </a:path>
            </a:pathLst>
          </a:custGeom>
          <a:solidFill>
            <a:srgbClr val="000000"/>
          </a:solidFill>
        </p:spPr>
        <p:txBody>
          <a:bodyPr wrap="square" lIns="0" tIns="0" rIns="0" bIns="0" rtlCol="0"/>
          <a:lstStyle/>
          <a:p>
            <a:endParaRPr sz="2400"/>
          </a:p>
        </p:txBody>
      </p:sp>
      <p:sp>
        <p:nvSpPr>
          <p:cNvPr id="6" name="object 6"/>
          <p:cNvSpPr/>
          <p:nvPr/>
        </p:nvSpPr>
        <p:spPr>
          <a:xfrm>
            <a:off x="4193031" y="1604264"/>
            <a:ext cx="101600" cy="1121833"/>
          </a:xfrm>
          <a:custGeom>
            <a:avLst/>
            <a:gdLst/>
            <a:ahLst/>
            <a:cxnLst/>
            <a:rect l="l" t="t" r="r" b="b"/>
            <a:pathLst>
              <a:path w="76200" h="841375">
                <a:moveTo>
                  <a:pt x="48006" y="63500"/>
                </a:moveTo>
                <a:lnTo>
                  <a:pt x="28193" y="63500"/>
                </a:lnTo>
                <a:lnTo>
                  <a:pt x="28193" y="840866"/>
                </a:lnTo>
                <a:lnTo>
                  <a:pt x="48006" y="84086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7" name="object 7"/>
          <p:cNvSpPr/>
          <p:nvPr/>
        </p:nvSpPr>
        <p:spPr>
          <a:xfrm>
            <a:off x="4259072" y="2314447"/>
            <a:ext cx="911013" cy="5080"/>
          </a:xfrm>
          <a:custGeom>
            <a:avLst/>
            <a:gdLst/>
            <a:ahLst/>
            <a:cxnLst/>
            <a:rect l="l" t="t" r="r" b="b"/>
            <a:pathLst>
              <a:path w="683260" h="3810">
                <a:moveTo>
                  <a:pt x="0" y="0"/>
                </a:moveTo>
                <a:lnTo>
                  <a:pt x="682751" y="3301"/>
                </a:lnTo>
              </a:path>
            </a:pathLst>
          </a:custGeom>
          <a:ln w="12192">
            <a:solidFill>
              <a:srgbClr val="000000"/>
            </a:solidFill>
            <a:prstDash val="sysDash"/>
          </a:ln>
        </p:spPr>
        <p:txBody>
          <a:bodyPr wrap="square" lIns="0" tIns="0" rIns="0" bIns="0" rtlCol="0"/>
          <a:lstStyle/>
          <a:p>
            <a:endParaRPr sz="2400"/>
          </a:p>
        </p:txBody>
      </p:sp>
      <p:sp>
        <p:nvSpPr>
          <p:cNvPr id="8" name="object 8"/>
          <p:cNvSpPr/>
          <p:nvPr/>
        </p:nvSpPr>
        <p:spPr>
          <a:xfrm>
            <a:off x="5181601" y="2342896"/>
            <a:ext cx="2540" cy="381000"/>
          </a:xfrm>
          <a:custGeom>
            <a:avLst/>
            <a:gdLst/>
            <a:ahLst/>
            <a:cxnLst/>
            <a:rect l="l" t="t" r="r" b="b"/>
            <a:pathLst>
              <a:path w="1904" h="285750">
                <a:moveTo>
                  <a:pt x="0" y="0"/>
                </a:moveTo>
                <a:lnTo>
                  <a:pt x="1397" y="285750"/>
                </a:lnTo>
              </a:path>
            </a:pathLst>
          </a:custGeom>
          <a:ln w="12192">
            <a:solidFill>
              <a:srgbClr val="000000"/>
            </a:solidFill>
            <a:prstDash val="sysDash"/>
          </a:ln>
        </p:spPr>
        <p:txBody>
          <a:bodyPr wrap="square" lIns="0" tIns="0" rIns="0" bIns="0" rtlCol="0"/>
          <a:lstStyle/>
          <a:p>
            <a:endParaRPr sz="2400"/>
          </a:p>
        </p:txBody>
      </p:sp>
      <p:sp>
        <p:nvSpPr>
          <p:cNvPr id="9" name="object 9"/>
          <p:cNvSpPr/>
          <p:nvPr/>
        </p:nvSpPr>
        <p:spPr>
          <a:xfrm>
            <a:off x="4240784" y="3215549"/>
            <a:ext cx="822960" cy="786553"/>
          </a:xfrm>
          <a:custGeom>
            <a:avLst/>
            <a:gdLst/>
            <a:ahLst/>
            <a:cxnLst/>
            <a:rect l="l" t="t" r="r" b="b"/>
            <a:pathLst>
              <a:path w="617220" h="589914">
                <a:moveTo>
                  <a:pt x="236474" y="0"/>
                </a:moveTo>
                <a:lnTo>
                  <a:pt x="193446" y="1626"/>
                </a:lnTo>
                <a:lnTo>
                  <a:pt x="112572" y="6062"/>
                </a:lnTo>
                <a:lnTo>
                  <a:pt x="63144" y="7725"/>
                </a:lnTo>
                <a:lnTo>
                  <a:pt x="0" y="8254"/>
                </a:lnTo>
                <a:lnTo>
                  <a:pt x="0" y="589788"/>
                </a:lnTo>
                <a:lnTo>
                  <a:pt x="617220" y="589788"/>
                </a:lnTo>
                <a:lnTo>
                  <a:pt x="617220" y="138429"/>
                </a:lnTo>
                <a:lnTo>
                  <a:pt x="229997" y="138429"/>
                </a:lnTo>
                <a:lnTo>
                  <a:pt x="229905" y="88116"/>
                </a:lnTo>
                <a:lnTo>
                  <a:pt x="230598" y="60775"/>
                </a:lnTo>
                <a:lnTo>
                  <a:pt x="231811" y="49635"/>
                </a:lnTo>
                <a:lnTo>
                  <a:pt x="233283" y="47926"/>
                </a:lnTo>
                <a:lnTo>
                  <a:pt x="235109" y="47926"/>
                </a:lnTo>
                <a:lnTo>
                  <a:pt x="235944" y="45721"/>
                </a:lnTo>
                <a:lnTo>
                  <a:pt x="236607" y="31685"/>
                </a:lnTo>
                <a:lnTo>
                  <a:pt x="236474" y="0"/>
                </a:lnTo>
                <a:close/>
              </a:path>
              <a:path w="617220" h="589914">
                <a:moveTo>
                  <a:pt x="414464" y="136890"/>
                </a:moveTo>
                <a:lnTo>
                  <a:pt x="270575" y="137588"/>
                </a:lnTo>
                <a:lnTo>
                  <a:pt x="229997" y="138429"/>
                </a:lnTo>
                <a:lnTo>
                  <a:pt x="617220" y="138429"/>
                </a:lnTo>
                <a:lnTo>
                  <a:pt x="617220" y="137209"/>
                </a:lnTo>
                <a:lnTo>
                  <a:pt x="568640" y="137209"/>
                </a:lnTo>
                <a:lnTo>
                  <a:pt x="414464" y="136890"/>
                </a:lnTo>
                <a:close/>
              </a:path>
              <a:path w="617220" h="589914">
                <a:moveTo>
                  <a:pt x="617220" y="137159"/>
                </a:moveTo>
                <a:lnTo>
                  <a:pt x="568640" y="137209"/>
                </a:lnTo>
                <a:lnTo>
                  <a:pt x="617220" y="137209"/>
                </a:lnTo>
                <a:close/>
              </a:path>
              <a:path w="617220" h="589914">
                <a:moveTo>
                  <a:pt x="235109" y="47926"/>
                </a:moveTo>
                <a:lnTo>
                  <a:pt x="233283" y="47926"/>
                </a:lnTo>
                <a:lnTo>
                  <a:pt x="234748" y="48878"/>
                </a:lnTo>
                <a:lnTo>
                  <a:pt x="235109" y="47926"/>
                </a:lnTo>
                <a:close/>
              </a:path>
            </a:pathLst>
          </a:custGeom>
          <a:solidFill>
            <a:srgbClr val="00AF50">
              <a:alpha val="38822"/>
            </a:srgbClr>
          </a:solidFill>
        </p:spPr>
        <p:txBody>
          <a:bodyPr wrap="square" lIns="0" tIns="0" rIns="0" bIns="0" rtlCol="0"/>
          <a:lstStyle/>
          <a:p>
            <a:endParaRPr sz="2400"/>
          </a:p>
        </p:txBody>
      </p:sp>
      <p:sp>
        <p:nvSpPr>
          <p:cNvPr id="10" name="object 10"/>
          <p:cNvSpPr/>
          <p:nvPr/>
        </p:nvSpPr>
        <p:spPr>
          <a:xfrm>
            <a:off x="4238752" y="2995169"/>
            <a:ext cx="1378373" cy="999913"/>
          </a:xfrm>
          <a:custGeom>
            <a:avLst/>
            <a:gdLst/>
            <a:ahLst/>
            <a:cxnLst/>
            <a:rect l="l" t="t" r="r" b="b"/>
            <a:pathLst>
              <a:path w="1033779" h="749935">
                <a:moveTo>
                  <a:pt x="1031630" y="290449"/>
                </a:moveTo>
                <a:lnTo>
                  <a:pt x="607060" y="290449"/>
                </a:lnTo>
                <a:lnTo>
                  <a:pt x="607575" y="338923"/>
                </a:lnTo>
                <a:lnTo>
                  <a:pt x="608228" y="389914"/>
                </a:lnTo>
                <a:lnTo>
                  <a:pt x="609673" y="496232"/>
                </a:lnTo>
                <a:lnTo>
                  <a:pt x="610326" y="549951"/>
                </a:lnTo>
                <a:lnTo>
                  <a:pt x="610841" y="602972"/>
                </a:lnTo>
                <a:lnTo>
                  <a:pt x="611150" y="654491"/>
                </a:lnTo>
                <a:lnTo>
                  <a:pt x="611182" y="703704"/>
                </a:lnTo>
                <a:lnTo>
                  <a:pt x="610870" y="749807"/>
                </a:lnTo>
                <a:lnTo>
                  <a:pt x="1029081" y="741680"/>
                </a:lnTo>
                <a:lnTo>
                  <a:pt x="1031630" y="290449"/>
                </a:lnTo>
                <a:close/>
              </a:path>
              <a:path w="1033779" h="749935">
                <a:moveTo>
                  <a:pt x="1032345" y="163980"/>
                </a:moveTo>
                <a:lnTo>
                  <a:pt x="151206" y="163980"/>
                </a:lnTo>
                <a:lnTo>
                  <a:pt x="200990" y="165527"/>
                </a:lnTo>
                <a:lnTo>
                  <a:pt x="236600" y="176530"/>
                </a:lnTo>
                <a:lnTo>
                  <a:pt x="251164" y="199963"/>
                </a:lnTo>
                <a:lnTo>
                  <a:pt x="250809" y="220741"/>
                </a:lnTo>
                <a:lnTo>
                  <a:pt x="245191" y="250307"/>
                </a:lnTo>
                <a:lnTo>
                  <a:pt x="243966" y="300100"/>
                </a:lnTo>
                <a:lnTo>
                  <a:pt x="607060" y="290449"/>
                </a:lnTo>
                <a:lnTo>
                  <a:pt x="1031630" y="290449"/>
                </a:lnTo>
                <a:lnTo>
                  <a:pt x="1032345" y="163980"/>
                </a:lnTo>
                <a:close/>
              </a:path>
              <a:path w="1033779" h="749935">
                <a:moveTo>
                  <a:pt x="1033272" y="0"/>
                </a:moveTo>
                <a:lnTo>
                  <a:pt x="0" y="0"/>
                </a:lnTo>
                <a:lnTo>
                  <a:pt x="11303" y="153035"/>
                </a:lnTo>
                <a:lnTo>
                  <a:pt x="46913" y="164037"/>
                </a:lnTo>
                <a:lnTo>
                  <a:pt x="96697" y="165584"/>
                </a:lnTo>
                <a:lnTo>
                  <a:pt x="151206" y="163980"/>
                </a:lnTo>
                <a:lnTo>
                  <a:pt x="1032345" y="163980"/>
                </a:lnTo>
                <a:lnTo>
                  <a:pt x="1033272" y="0"/>
                </a:lnTo>
                <a:close/>
              </a:path>
            </a:pathLst>
          </a:custGeom>
          <a:solidFill>
            <a:srgbClr val="FFAB40">
              <a:alpha val="38822"/>
            </a:srgbClr>
          </a:solidFill>
        </p:spPr>
        <p:txBody>
          <a:bodyPr wrap="square" lIns="0" tIns="0" rIns="0" bIns="0" rtlCol="0"/>
          <a:lstStyle/>
          <a:p>
            <a:endParaRPr sz="2400"/>
          </a:p>
        </p:txBody>
      </p:sp>
      <p:sp>
        <p:nvSpPr>
          <p:cNvPr id="11" name="object 11"/>
          <p:cNvSpPr/>
          <p:nvPr/>
        </p:nvSpPr>
        <p:spPr>
          <a:xfrm>
            <a:off x="4243831" y="3943096"/>
            <a:ext cx="1473200" cy="101600"/>
          </a:xfrm>
          <a:custGeom>
            <a:avLst/>
            <a:gdLst/>
            <a:ahLst/>
            <a:cxnLst/>
            <a:rect l="l" t="t" r="r" b="b"/>
            <a:pathLst>
              <a:path w="1104900" h="76200">
                <a:moveTo>
                  <a:pt x="1028191" y="0"/>
                </a:moveTo>
                <a:lnTo>
                  <a:pt x="1028191" y="76200"/>
                </a:lnTo>
                <a:lnTo>
                  <a:pt x="1084580"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80" y="48005"/>
                </a:lnTo>
                <a:lnTo>
                  <a:pt x="1104391" y="38100"/>
                </a:lnTo>
                <a:lnTo>
                  <a:pt x="1084579" y="28193"/>
                </a:lnTo>
                <a:close/>
              </a:path>
            </a:pathLst>
          </a:custGeom>
          <a:solidFill>
            <a:srgbClr val="000000"/>
          </a:solidFill>
        </p:spPr>
        <p:txBody>
          <a:bodyPr wrap="square" lIns="0" tIns="0" rIns="0" bIns="0" rtlCol="0"/>
          <a:lstStyle/>
          <a:p>
            <a:endParaRPr sz="2400"/>
          </a:p>
        </p:txBody>
      </p:sp>
      <p:sp>
        <p:nvSpPr>
          <p:cNvPr id="12" name="object 12"/>
          <p:cNvSpPr/>
          <p:nvPr/>
        </p:nvSpPr>
        <p:spPr>
          <a:xfrm>
            <a:off x="4195064" y="2876297"/>
            <a:ext cx="101600" cy="1121833"/>
          </a:xfrm>
          <a:custGeom>
            <a:avLst/>
            <a:gdLst/>
            <a:ahLst/>
            <a:cxnLst/>
            <a:rect l="l" t="t" r="r" b="b"/>
            <a:pathLst>
              <a:path w="76200" h="841375">
                <a:moveTo>
                  <a:pt x="48006" y="63500"/>
                </a:moveTo>
                <a:lnTo>
                  <a:pt x="28193" y="63500"/>
                </a:lnTo>
                <a:lnTo>
                  <a:pt x="28193" y="840866"/>
                </a:lnTo>
                <a:lnTo>
                  <a:pt x="48006" y="84086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13" name="object 13"/>
          <p:cNvSpPr/>
          <p:nvPr/>
        </p:nvSpPr>
        <p:spPr>
          <a:xfrm>
            <a:off x="4271265" y="3226815"/>
            <a:ext cx="286172" cy="0"/>
          </a:xfrm>
          <a:custGeom>
            <a:avLst/>
            <a:gdLst/>
            <a:ahLst/>
            <a:cxnLst/>
            <a:rect l="l" t="t" r="r" b="b"/>
            <a:pathLst>
              <a:path w="214629">
                <a:moveTo>
                  <a:pt x="0" y="0"/>
                </a:moveTo>
                <a:lnTo>
                  <a:pt x="214249" y="0"/>
                </a:lnTo>
              </a:path>
            </a:pathLst>
          </a:custGeom>
          <a:ln w="12192">
            <a:solidFill>
              <a:srgbClr val="000000"/>
            </a:solidFill>
            <a:prstDash val="sysDash"/>
          </a:ln>
        </p:spPr>
        <p:txBody>
          <a:bodyPr wrap="square" lIns="0" tIns="0" rIns="0" bIns="0" rtlCol="0"/>
          <a:lstStyle/>
          <a:p>
            <a:endParaRPr sz="2400"/>
          </a:p>
        </p:txBody>
      </p:sp>
      <p:sp>
        <p:nvSpPr>
          <p:cNvPr id="14" name="object 14"/>
          <p:cNvSpPr/>
          <p:nvPr/>
        </p:nvSpPr>
        <p:spPr>
          <a:xfrm>
            <a:off x="4555744" y="3222753"/>
            <a:ext cx="0" cy="173567"/>
          </a:xfrm>
          <a:custGeom>
            <a:avLst/>
            <a:gdLst/>
            <a:ahLst/>
            <a:cxnLst/>
            <a:rect l="l" t="t" r="r" b="b"/>
            <a:pathLst>
              <a:path h="130175">
                <a:moveTo>
                  <a:pt x="0" y="0"/>
                </a:moveTo>
                <a:lnTo>
                  <a:pt x="0" y="129921"/>
                </a:lnTo>
              </a:path>
            </a:pathLst>
          </a:custGeom>
          <a:ln w="12192">
            <a:solidFill>
              <a:srgbClr val="000000"/>
            </a:solidFill>
            <a:prstDash val="sysDash"/>
          </a:ln>
        </p:spPr>
        <p:txBody>
          <a:bodyPr wrap="square" lIns="0" tIns="0" rIns="0" bIns="0" rtlCol="0"/>
          <a:lstStyle/>
          <a:p>
            <a:endParaRPr sz="2400"/>
          </a:p>
        </p:txBody>
      </p:sp>
      <p:sp>
        <p:nvSpPr>
          <p:cNvPr id="15" name="object 15"/>
          <p:cNvSpPr/>
          <p:nvPr/>
        </p:nvSpPr>
        <p:spPr>
          <a:xfrm>
            <a:off x="4555744" y="3395473"/>
            <a:ext cx="501227" cy="2540"/>
          </a:xfrm>
          <a:custGeom>
            <a:avLst/>
            <a:gdLst/>
            <a:ahLst/>
            <a:cxnLst/>
            <a:rect l="l" t="t" r="r" b="b"/>
            <a:pathLst>
              <a:path w="375920" h="1905">
                <a:moveTo>
                  <a:pt x="0" y="1396"/>
                </a:moveTo>
                <a:lnTo>
                  <a:pt x="375412" y="0"/>
                </a:lnTo>
              </a:path>
            </a:pathLst>
          </a:custGeom>
          <a:ln w="12192">
            <a:solidFill>
              <a:srgbClr val="000000"/>
            </a:solidFill>
            <a:prstDash val="sysDash"/>
          </a:ln>
        </p:spPr>
        <p:txBody>
          <a:bodyPr wrap="square" lIns="0" tIns="0" rIns="0" bIns="0" rtlCol="0"/>
          <a:lstStyle/>
          <a:p>
            <a:endParaRPr sz="2400"/>
          </a:p>
        </p:txBody>
      </p:sp>
      <p:sp>
        <p:nvSpPr>
          <p:cNvPr id="16" name="object 16"/>
          <p:cNvSpPr/>
          <p:nvPr/>
        </p:nvSpPr>
        <p:spPr>
          <a:xfrm>
            <a:off x="5053584" y="3407665"/>
            <a:ext cx="0" cy="556260"/>
          </a:xfrm>
          <a:custGeom>
            <a:avLst/>
            <a:gdLst/>
            <a:ahLst/>
            <a:cxnLst/>
            <a:rect l="l" t="t" r="r" b="b"/>
            <a:pathLst>
              <a:path h="417194">
                <a:moveTo>
                  <a:pt x="0" y="417194"/>
                </a:moveTo>
                <a:lnTo>
                  <a:pt x="0" y="0"/>
                </a:lnTo>
              </a:path>
            </a:pathLst>
          </a:custGeom>
          <a:ln w="12192">
            <a:solidFill>
              <a:srgbClr val="000000"/>
            </a:solidFill>
            <a:prstDash val="sysDash"/>
          </a:ln>
        </p:spPr>
        <p:txBody>
          <a:bodyPr wrap="square" lIns="0" tIns="0" rIns="0" bIns="0" rtlCol="0"/>
          <a:lstStyle/>
          <a:p>
            <a:endParaRPr sz="2400"/>
          </a:p>
        </p:txBody>
      </p:sp>
      <p:sp>
        <p:nvSpPr>
          <p:cNvPr id="17" name="object 17"/>
          <p:cNvSpPr/>
          <p:nvPr/>
        </p:nvSpPr>
        <p:spPr>
          <a:xfrm>
            <a:off x="4255008" y="4214368"/>
            <a:ext cx="552873" cy="1016000"/>
          </a:xfrm>
          <a:custGeom>
            <a:avLst/>
            <a:gdLst/>
            <a:ahLst/>
            <a:cxnLst/>
            <a:rect l="l" t="t" r="r" b="b"/>
            <a:pathLst>
              <a:path w="414654" h="762000">
                <a:moveTo>
                  <a:pt x="0" y="762000"/>
                </a:moveTo>
                <a:lnTo>
                  <a:pt x="414528" y="762000"/>
                </a:lnTo>
                <a:lnTo>
                  <a:pt x="414528" y="0"/>
                </a:lnTo>
                <a:lnTo>
                  <a:pt x="0" y="0"/>
                </a:lnTo>
                <a:lnTo>
                  <a:pt x="0" y="762000"/>
                </a:lnTo>
                <a:close/>
              </a:path>
            </a:pathLst>
          </a:custGeom>
          <a:solidFill>
            <a:srgbClr val="00AF50">
              <a:alpha val="38822"/>
            </a:srgbClr>
          </a:solidFill>
        </p:spPr>
        <p:txBody>
          <a:bodyPr wrap="square" lIns="0" tIns="0" rIns="0" bIns="0" rtlCol="0"/>
          <a:lstStyle/>
          <a:p>
            <a:endParaRPr sz="2400"/>
          </a:p>
        </p:txBody>
      </p:sp>
      <p:sp>
        <p:nvSpPr>
          <p:cNvPr id="18" name="object 18"/>
          <p:cNvSpPr/>
          <p:nvPr/>
        </p:nvSpPr>
        <p:spPr>
          <a:xfrm>
            <a:off x="5273040" y="4212335"/>
            <a:ext cx="329353" cy="1002453"/>
          </a:xfrm>
          <a:custGeom>
            <a:avLst/>
            <a:gdLst/>
            <a:ahLst/>
            <a:cxnLst/>
            <a:rect l="l" t="t" r="r" b="b"/>
            <a:pathLst>
              <a:path w="247014" h="751839">
                <a:moveTo>
                  <a:pt x="0" y="751332"/>
                </a:moveTo>
                <a:lnTo>
                  <a:pt x="246887" y="751332"/>
                </a:lnTo>
                <a:lnTo>
                  <a:pt x="246887" y="0"/>
                </a:lnTo>
                <a:lnTo>
                  <a:pt x="0" y="0"/>
                </a:lnTo>
                <a:lnTo>
                  <a:pt x="0" y="751332"/>
                </a:lnTo>
                <a:close/>
              </a:path>
            </a:pathLst>
          </a:custGeom>
          <a:solidFill>
            <a:srgbClr val="00AF50">
              <a:alpha val="38822"/>
            </a:srgbClr>
          </a:solidFill>
        </p:spPr>
        <p:txBody>
          <a:bodyPr wrap="square" lIns="0" tIns="0" rIns="0" bIns="0" rtlCol="0"/>
          <a:lstStyle/>
          <a:p>
            <a:endParaRPr sz="2400"/>
          </a:p>
        </p:txBody>
      </p:sp>
      <p:sp>
        <p:nvSpPr>
          <p:cNvPr id="19" name="object 19"/>
          <p:cNvSpPr/>
          <p:nvPr/>
        </p:nvSpPr>
        <p:spPr>
          <a:xfrm>
            <a:off x="4797552" y="4214369"/>
            <a:ext cx="475827" cy="1020233"/>
          </a:xfrm>
          <a:custGeom>
            <a:avLst/>
            <a:gdLst/>
            <a:ahLst/>
            <a:cxnLst/>
            <a:rect l="l" t="t" r="r" b="b"/>
            <a:pathLst>
              <a:path w="356870" h="765175">
                <a:moveTo>
                  <a:pt x="0" y="765048"/>
                </a:moveTo>
                <a:lnTo>
                  <a:pt x="356615" y="765048"/>
                </a:lnTo>
                <a:lnTo>
                  <a:pt x="356615" y="0"/>
                </a:lnTo>
                <a:lnTo>
                  <a:pt x="0" y="0"/>
                </a:lnTo>
                <a:lnTo>
                  <a:pt x="0" y="765048"/>
                </a:lnTo>
                <a:close/>
              </a:path>
            </a:pathLst>
          </a:custGeom>
          <a:solidFill>
            <a:srgbClr val="FFAB40">
              <a:alpha val="38822"/>
            </a:srgbClr>
          </a:solidFill>
        </p:spPr>
        <p:txBody>
          <a:bodyPr wrap="square" lIns="0" tIns="0" rIns="0" bIns="0" rtlCol="0"/>
          <a:lstStyle/>
          <a:p>
            <a:endParaRPr sz="2400"/>
          </a:p>
        </p:txBody>
      </p:sp>
      <p:sp>
        <p:nvSpPr>
          <p:cNvPr id="20" name="object 20"/>
          <p:cNvSpPr/>
          <p:nvPr/>
        </p:nvSpPr>
        <p:spPr>
          <a:xfrm>
            <a:off x="4241800" y="5180584"/>
            <a:ext cx="1473200" cy="101600"/>
          </a:xfrm>
          <a:custGeom>
            <a:avLst/>
            <a:gdLst/>
            <a:ahLst/>
            <a:cxnLst/>
            <a:rect l="l" t="t" r="r" b="b"/>
            <a:pathLst>
              <a:path w="1104900" h="76200">
                <a:moveTo>
                  <a:pt x="1028191" y="0"/>
                </a:moveTo>
                <a:lnTo>
                  <a:pt x="1028191" y="76200"/>
                </a:lnTo>
                <a:lnTo>
                  <a:pt x="1084579" y="48006"/>
                </a:lnTo>
                <a:lnTo>
                  <a:pt x="1040891" y="48006"/>
                </a:lnTo>
                <a:lnTo>
                  <a:pt x="1040891" y="28193"/>
                </a:lnTo>
                <a:lnTo>
                  <a:pt x="1084579" y="28193"/>
                </a:lnTo>
                <a:lnTo>
                  <a:pt x="1028191" y="0"/>
                </a:lnTo>
                <a:close/>
              </a:path>
              <a:path w="1104900" h="76200">
                <a:moveTo>
                  <a:pt x="1028191" y="28193"/>
                </a:moveTo>
                <a:lnTo>
                  <a:pt x="0" y="28193"/>
                </a:lnTo>
                <a:lnTo>
                  <a:pt x="0" y="48006"/>
                </a:lnTo>
                <a:lnTo>
                  <a:pt x="1028191" y="48006"/>
                </a:lnTo>
                <a:lnTo>
                  <a:pt x="1028191" y="28193"/>
                </a:lnTo>
                <a:close/>
              </a:path>
              <a:path w="1104900" h="76200">
                <a:moveTo>
                  <a:pt x="1084579" y="28193"/>
                </a:moveTo>
                <a:lnTo>
                  <a:pt x="1040891" y="28193"/>
                </a:lnTo>
                <a:lnTo>
                  <a:pt x="1040891" y="48006"/>
                </a:lnTo>
                <a:lnTo>
                  <a:pt x="1084579" y="48006"/>
                </a:lnTo>
                <a:lnTo>
                  <a:pt x="1104391" y="38100"/>
                </a:lnTo>
                <a:lnTo>
                  <a:pt x="1084579" y="28193"/>
                </a:lnTo>
                <a:close/>
              </a:path>
            </a:pathLst>
          </a:custGeom>
          <a:solidFill>
            <a:srgbClr val="000000"/>
          </a:solidFill>
        </p:spPr>
        <p:txBody>
          <a:bodyPr wrap="square" lIns="0" tIns="0" rIns="0" bIns="0" rtlCol="0"/>
          <a:lstStyle/>
          <a:p>
            <a:endParaRPr sz="2400"/>
          </a:p>
        </p:txBody>
      </p:sp>
      <p:sp>
        <p:nvSpPr>
          <p:cNvPr id="21" name="object 21"/>
          <p:cNvSpPr/>
          <p:nvPr/>
        </p:nvSpPr>
        <p:spPr>
          <a:xfrm>
            <a:off x="4193031" y="4111753"/>
            <a:ext cx="101600" cy="1121833"/>
          </a:xfrm>
          <a:custGeom>
            <a:avLst/>
            <a:gdLst/>
            <a:ahLst/>
            <a:cxnLst/>
            <a:rect l="l" t="t" r="r" b="b"/>
            <a:pathLst>
              <a:path w="76200" h="841375">
                <a:moveTo>
                  <a:pt x="48006" y="63500"/>
                </a:moveTo>
                <a:lnTo>
                  <a:pt x="28193" y="63500"/>
                </a:lnTo>
                <a:lnTo>
                  <a:pt x="28193" y="840816"/>
                </a:lnTo>
                <a:lnTo>
                  <a:pt x="48006" y="84081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22" name="object 22"/>
          <p:cNvSpPr/>
          <p:nvPr/>
        </p:nvSpPr>
        <p:spPr>
          <a:xfrm>
            <a:off x="4809744" y="4206239"/>
            <a:ext cx="0" cy="1023620"/>
          </a:xfrm>
          <a:custGeom>
            <a:avLst/>
            <a:gdLst/>
            <a:ahLst/>
            <a:cxnLst/>
            <a:rect l="l" t="t" r="r" b="b"/>
            <a:pathLst>
              <a:path h="767714">
                <a:moveTo>
                  <a:pt x="0" y="767321"/>
                </a:moveTo>
                <a:lnTo>
                  <a:pt x="0" y="0"/>
                </a:lnTo>
              </a:path>
            </a:pathLst>
          </a:custGeom>
          <a:ln w="12192">
            <a:solidFill>
              <a:srgbClr val="000000"/>
            </a:solidFill>
            <a:prstDash val="sysDash"/>
          </a:ln>
        </p:spPr>
        <p:txBody>
          <a:bodyPr wrap="square" lIns="0" tIns="0" rIns="0" bIns="0" rtlCol="0"/>
          <a:lstStyle/>
          <a:p>
            <a:endParaRPr sz="2400"/>
          </a:p>
        </p:txBody>
      </p:sp>
      <p:sp>
        <p:nvSpPr>
          <p:cNvPr id="23" name="object 23"/>
          <p:cNvSpPr/>
          <p:nvPr/>
        </p:nvSpPr>
        <p:spPr>
          <a:xfrm>
            <a:off x="5273039" y="4206239"/>
            <a:ext cx="0" cy="1013460"/>
          </a:xfrm>
          <a:custGeom>
            <a:avLst/>
            <a:gdLst/>
            <a:ahLst/>
            <a:cxnLst/>
            <a:rect l="l" t="t" r="r" b="b"/>
            <a:pathLst>
              <a:path h="760095">
                <a:moveTo>
                  <a:pt x="0" y="759929"/>
                </a:moveTo>
                <a:lnTo>
                  <a:pt x="0" y="0"/>
                </a:lnTo>
              </a:path>
            </a:pathLst>
          </a:custGeom>
          <a:ln w="12192">
            <a:solidFill>
              <a:srgbClr val="000000"/>
            </a:solidFill>
            <a:prstDash val="sysDash"/>
          </a:ln>
        </p:spPr>
        <p:txBody>
          <a:bodyPr wrap="square" lIns="0" tIns="0" rIns="0" bIns="0" rtlCol="0"/>
          <a:lstStyle/>
          <a:p>
            <a:endParaRPr sz="2400"/>
          </a:p>
        </p:txBody>
      </p:sp>
      <p:sp>
        <p:nvSpPr>
          <p:cNvPr id="24" name="object 24"/>
          <p:cNvSpPr/>
          <p:nvPr/>
        </p:nvSpPr>
        <p:spPr>
          <a:xfrm>
            <a:off x="4252976" y="5902961"/>
            <a:ext cx="1351280" cy="571500"/>
          </a:xfrm>
          <a:custGeom>
            <a:avLst/>
            <a:gdLst/>
            <a:ahLst/>
            <a:cxnLst/>
            <a:rect l="l" t="t" r="r" b="b"/>
            <a:pathLst>
              <a:path w="1013460" h="428625">
                <a:moveTo>
                  <a:pt x="0" y="428243"/>
                </a:moveTo>
                <a:lnTo>
                  <a:pt x="1013459" y="428243"/>
                </a:lnTo>
                <a:lnTo>
                  <a:pt x="1013459" y="0"/>
                </a:lnTo>
                <a:lnTo>
                  <a:pt x="0" y="0"/>
                </a:lnTo>
                <a:lnTo>
                  <a:pt x="0" y="428243"/>
                </a:lnTo>
                <a:close/>
              </a:path>
            </a:pathLst>
          </a:custGeom>
          <a:solidFill>
            <a:srgbClr val="00AF50">
              <a:alpha val="38822"/>
            </a:srgbClr>
          </a:solidFill>
        </p:spPr>
        <p:txBody>
          <a:bodyPr wrap="square" lIns="0" tIns="0" rIns="0" bIns="0" rtlCol="0"/>
          <a:lstStyle/>
          <a:p>
            <a:endParaRPr sz="2400"/>
          </a:p>
        </p:txBody>
      </p:sp>
      <p:sp>
        <p:nvSpPr>
          <p:cNvPr id="25" name="object 25"/>
          <p:cNvSpPr/>
          <p:nvPr/>
        </p:nvSpPr>
        <p:spPr>
          <a:xfrm>
            <a:off x="4252976" y="5472176"/>
            <a:ext cx="1351280" cy="445347"/>
          </a:xfrm>
          <a:custGeom>
            <a:avLst/>
            <a:gdLst/>
            <a:ahLst/>
            <a:cxnLst/>
            <a:rect l="l" t="t" r="r" b="b"/>
            <a:pathLst>
              <a:path w="1013460" h="334010">
                <a:moveTo>
                  <a:pt x="0" y="333756"/>
                </a:moveTo>
                <a:lnTo>
                  <a:pt x="1013459" y="333756"/>
                </a:lnTo>
                <a:lnTo>
                  <a:pt x="1013459" y="0"/>
                </a:lnTo>
                <a:lnTo>
                  <a:pt x="0" y="0"/>
                </a:lnTo>
                <a:lnTo>
                  <a:pt x="0" y="333756"/>
                </a:lnTo>
                <a:close/>
              </a:path>
            </a:pathLst>
          </a:custGeom>
          <a:solidFill>
            <a:srgbClr val="FFAB40">
              <a:alpha val="38822"/>
            </a:srgbClr>
          </a:solidFill>
        </p:spPr>
        <p:txBody>
          <a:bodyPr wrap="square" lIns="0" tIns="0" rIns="0" bIns="0" rtlCol="0"/>
          <a:lstStyle/>
          <a:p>
            <a:endParaRPr sz="2400"/>
          </a:p>
        </p:txBody>
      </p:sp>
      <p:sp>
        <p:nvSpPr>
          <p:cNvPr id="26" name="object 26"/>
          <p:cNvSpPr/>
          <p:nvPr/>
        </p:nvSpPr>
        <p:spPr>
          <a:xfrm>
            <a:off x="4241800" y="6436360"/>
            <a:ext cx="1473200" cy="101600"/>
          </a:xfrm>
          <a:custGeom>
            <a:avLst/>
            <a:gdLst/>
            <a:ahLst/>
            <a:cxnLst/>
            <a:rect l="l" t="t" r="r" b="b"/>
            <a:pathLst>
              <a:path w="1104900" h="76200">
                <a:moveTo>
                  <a:pt x="1028191" y="0"/>
                </a:moveTo>
                <a:lnTo>
                  <a:pt x="1028191" y="76199"/>
                </a:lnTo>
                <a:lnTo>
                  <a:pt x="1084579"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79" y="48005"/>
                </a:lnTo>
                <a:lnTo>
                  <a:pt x="1104391" y="38099"/>
                </a:lnTo>
                <a:lnTo>
                  <a:pt x="1084579" y="28193"/>
                </a:lnTo>
                <a:close/>
              </a:path>
            </a:pathLst>
          </a:custGeom>
          <a:solidFill>
            <a:srgbClr val="000000"/>
          </a:solidFill>
        </p:spPr>
        <p:txBody>
          <a:bodyPr wrap="square" lIns="0" tIns="0" rIns="0" bIns="0" rtlCol="0"/>
          <a:lstStyle/>
          <a:p>
            <a:endParaRPr sz="2400"/>
          </a:p>
        </p:txBody>
      </p:sp>
      <p:sp>
        <p:nvSpPr>
          <p:cNvPr id="27" name="object 27"/>
          <p:cNvSpPr/>
          <p:nvPr/>
        </p:nvSpPr>
        <p:spPr>
          <a:xfrm>
            <a:off x="4193031" y="5367529"/>
            <a:ext cx="101600" cy="1121833"/>
          </a:xfrm>
          <a:custGeom>
            <a:avLst/>
            <a:gdLst/>
            <a:ahLst/>
            <a:cxnLst/>
            <a:rect l="l" t="t" r="r" b="b"/>
            <a:pathLst>
              <a:path w="76200" h="841375">
                <a:moveTo>
                  <a:pt x="48006" y="63499"/>
                </a:moveTo>
                <a:lnTo>
                  <a:pt x="28193" y="63499"/>
                </a:lnTo>
                <a:lnTo>
                  <a:pt x="28193" y="840816"/>
                </a:lnTo>
                <a:lnTo>
                  <a:pt x="48006" y="840816"/>
                </a:lnTo>
                <a:lnTo>
                  <a:pt x="48006" y="63499"/>
                </a:lnTo>
                <a:close/>
              </a:path>
              <a:path w="76200" h="841375">
                <a:moveTo>
                  <a:pt x="38100" y="0"/>
                </a:moveTo>
                <a:lnTo>
                  <a:pt x="0" y="76199"/>
                </a:lnTo>
                <a:lnTo>
                  <a:pt x="28193" y="76199"/>
                </a:lnTo>
                <a:lnTo>
                  <a:pt x="28193" y="63499"/>
                </a:lnTo>
                <a:lnTo>
                  <a:pt x="69850" y="63499"/>
                </a:lnTo>
                <a:lnTo>
                  <a:pt x="38100" y="0"/>
                </a:lnTo>
                <a:close/>
              </a:path>
              <a:path w="76200" h="841375">
                <a:moveTo>
                  <a:pt x="69850" y="63499"/>
                </a:moveTo>
                <a:lnTo>
                  <a:pt x="48006" y="63499"/>
                </a:lnTo>
                <a:lnTo>
                  <a:pt x="48006" y="76199"/>
                </a:lnTo>
                <a:lnTo>
                  <a:pt x="76200" y="76199"/>
                </a:lnTo>
                <a:lnTo>
                  <a:pt x="69850" y="63499"/>
                </a:lnTo>
                <a:close/>
              </a:path>
            </a:pathLst>
          </a:custGeom>
          <a:solidFill>
            <a:srgbClr val="000000"/>
          </a:solidFill>
        </p:spPr>
        <p:txBody>
          <a:bodyPr wrap="square" lIns="0" tIns="0" rIns="0" bIns="0" rtlCol="0"/>
          <a:lstStyle/>
          <a:p>
            <a:endParaRPr sz="2400"/>
          </a:p>
        </p:txBody>
      </p:sp>
      <p:sp>
        <p:nvSpPr>
          <p:cNvPr id="28" name="object 28"/>
          <p:cNvSpPr/>
          <p:nvPr/>
        </p:nvSpPr>
        <p:spPr>
          <a:xfrm>
            <a:off x="4240785" y="5900928"/>
            <a:ext cx="1363980" cy="0"/>
          </a:xfrm>
          <a:custGeom>
            <a:avLst/>
            <a:gdLst/>
            <a:ahLst/>
            <a:cxnLst/>
            <a:rect l="l" t="t" r="r" b="b"/>
            <a:pathLst>
              <a:path w="1022985">
                <a:moveTo>
                  <a:pt x="1022731" y="0"/>
                </a:moveTo>
                <a:lnTo>
                  <a:pt x="0" y="0"/>
                </a:lnTo>
              </a:path>
            </a:pathLst>
          </a:custGeom>
          <a:ln w="12192">
            <a:solidFill>
              <a:srgbClr val="000000"/>
            </a:solidFill>
            <a:prstDash val="sysDash"/>
          </a:ln>
        </p:spPr>
        <p:txBody>
          <a:bodyPr wrap="square" lIns="0" tIns="0" rIns="0" bIns="0" rtlCol="0"/>
          <a:lstStyle/>
          <a:p>
            <a:endParaRPr sz="2400"/>
          </a:p>
        </p:txBody>
      </p:sp>
      <p:sp>
        <p:nvSpPr>
          <p:cNvPr id="29" name="object 29"/>
          <p:cNvSpPr/>
          <p:nvPr/>
        </p:nvSpPr>
        <p:spPr>
          <a:xfrm>
            <a:off x="4802461" y="2257722"/>
            <a:ext cx="213699" cy="213021"/>
          </a:xfrm>
          <a:prstGeom prst="rect">
            <a:avLst/>
          </a:prstGeom>
          <a:blipFill>
            <a:blip r:embed="rId2" cstate="print"/>
            <a:stretch>
              <a:fillRect/>
            </a:stretch>
          </a:blipFill>
        </p:spPr>
        <p:txBody>
          <a:bodyPr wrap="square" lIns="0" tIns="0" rIns="0" bIns="0" rtlCol="0"/>
          <a:lstStyle/>
          <a:p>
            <a:endParaRPr sz="2400"/>
          </a:p>
        </p:txBody>
      </p:sp>
      <p:sp>
        <p:nvSpPr>
          <p:cNvPr id="30" name="object 30"/>
          <p:cNvSpPr/>
          <p:nvPr/>
        </p:nvSpPr>
        <p:spPr>
          <a:xfrm>
            <a:off x="4796197" y="3568869"/>
            <a:ext cx="214036" cy="214036"/>
          </a:xfrm>
          <a:prstGeom prst="rect">
            <a:avLst/>
          </a:prstGeom>
          <a:blipFill>
            <a:blip r:embed="rId3" cstate="print"/>
            <a:stretch>
              <a:fillRect/>
            </a:stretch>
          </a:blipFill>
        </p:spPr>
        <p:txBody>
          <a:bodyPr wrap="square" lIns="0" tIns="0" rIns="0" bIns="0" rtlCol="0"/>
          <a:lstStyle/>
          <a:p>
            <a:endParaRPr sz="2400"/>
          </a:p>
        </p:txBody>
      </p:sp>
      <p:sp>
        <p:nvSpPr>
          <p:cNvPr id="31" name="object 31"/>
          <p:cNvSpPr/>
          <p:nvPr/>
        </p:nvSpPr>
        <p:spPr>
          <a:xfrm>
            <a:off x="4790271" y="4771304"/>
            <a:ext cx="213699" cy="213021"/>
          </a:xfrm>
          <a:prstGeom prst="rect">
            <a:avLst/>
          </a:prstGeom>
          <a:blipFill>
            <a:blip r:embed="rId4" cstate="print"/>
            <a:stretch>
              <a:fillRect/>
            </a:stretch>
          </a:blipFill>
        </p:spPr>
        <p:txBody>
          <a:bodyPr wrap="square" lIns="0" tIns="0" rIns="0" bIns="0" rtlCol="0"/>
          <a:lstStyle/>
          <a:p>
            <a:endParaRPr sz="2400"/>
          </a:p>
        </p:txBody>
      </p:sp>
      <p:sp>
        <p:nvSpPr>
          <p:cNvPr id="32" name="object 32"/>
          <p:cNvSpPr/>
          <p:nvPr/>
        </p:nvSpPr>
        <p:spPr>
          <a:xfrm>
            <a:off x="4793656" y="6100927"/>
            <a:ext cx="213021" cy="213664"/>
          </a:xfrm>
          <a:prstGeom prst="rect">
            <a:avLst/>
          </a:prstGeom>
          <a:blipFill>
            <a:blip r:embed="rId5" cstate="print"/>
            <a:stretch>
              <a:fillRect/>
            </a:stretch>
          </a:blipFill>
        </p:spPr>
        <p:txBody>
          <a:bodyPr wrap="square" lIns="0" tIns="0" rIns="0" bIns="0" rtlCol="0"/>
          <a:lstStyle/>
          <a:p>
            <a:endParaRPr sz="2400"/>
          </a:p>
        </p:txBody>
      </p:sp>
      <p:sp>
        <p:nvSpPr>
          <p:cNvPr id="33" name="object 33"/>
          <p:cNvSpPr/>
          <p:nvPr/>
        </p:nvSpPr>
        <p:spPr>
          <a:xfrm>
            <a:off x="2852419" y="2191512"/>
            <a:ext cx="1235287" cy="1716193"/>
          </a:xfrm>
          <a:custGeom>
            <a:avLst/>
            <a:gdLst/>
            <a:ahLst/>
            <a:cxnLst/>
            <a:rect l="l" t="t" r="r" b="b"/>
            <a:pathLst>
              <a:path w="926464" h="1287145">
                <a:moveTo>
                  <a:pt x="863928" y="62210"/>
                </a:moveTo>
                <a:lnTo>
                  <a:pt x="0" y="1269999"/>
                </a:lnTo>
                <a:lnTo>
                  <a:pt x="23622" y="1286890"/>
                </a:lnTo>
                <a:lnTo>
                  <a:pt x="887458" y="79054"/>
                </a:lnTo>
                <a:lnTo>
                  <a:pt x="863928" y="62210"/>
                </a:lnTo>
                <a:close/>
              </a:path>
              <a:path w="926464" h="1287145">
                <a:moveTo>
                  <a:pt x="918197" y="50418"/>
                </a:moveTo>
                <a:lnTo>
                  <a:pt x="872363" y="50418"/>
                </a:lnTo>
                <a:lnTo>
                  <a:pt x="895858" y="67310"/>
                </a:lnTo>
                <a:lnTo>
                  <a:pt x="887458" y="79054"/>
                </a:lnTo>
                <a:lnTo>
                  <a:pt x="910971" y="95885"/>
                </a:lnTo>
                <a:lnTo>
                  <a:pt x="918197" y="50418"/>
                </a:lnTo>
                <a:close/>
              </a:path>
              <a:path w="926464" h="1287145">
                <a:moveTo>
                  <a:pt x="872363" y="50418"/>
                </a:moveTo>
                <a:lnTo>
                  <a:pt x="863928" y="62210"/>
                </a:lnTo>
                <a:lnTo>
                  <a:pt x="887458" y="79054"/>
                </a:lnTo>
                <a:lnTo>
                  <a:pt x="895858" y="67310"/>
                </a:lnTo>
                <a:lnTo>
                  <a:pt x="872363" y="50418"/>
                </a:lnTo>
                <a:close/>
              </a:path>
              <a:path w="926464" h="1287145">
                <a:moveTo>
                  <a:pt x="926211" y="0"/>
                </a:moveTo>
                <a:lnTo>
                  <a:pt x="840359" y="45338"/>
                </a:lnTo>
                <a:lnTo>
                  <a:pt x="863928" y="62210"/>
                </a:lnTo>
                <a:lnTo>
                  <a:pt x="872363" y="50418"/>
                </a:lnTo>
                <a:lnTo>
                  <a:pt x="918197" y="50418"/>
                </a:lnTo>
                <a:lnTo>
                  <a:pt x="926211" y="0"/>
                </a:lnTo>
                <a:close/>
              </a:path>
            </a:pathLst>
          </a:custGeom>
          <a:solidFill>
            <a:schemeClr val="tx1"/>
          </a:solidFill>
        </p:spPr>
        <p:txBody>
          <a:bodyPr wrap="square" lIns="0" tIns="0" rIns="0" bIns="0" rtlCol="0"/>
          <a:lstStyle/>
          <a:p>
            <a:endParaRPr sz="2400"/>
          </a:p>
        </p:txBody>
      </p:sp>
      <p:sp>
        <p:nvSpPr>
          <p:cNvPr id="34" name="object 34"/>
          <p:cNvSpPr/>
          <p:nvPr/>
        </p:nvSpPr>
        <p:spPr>
          <a:xfrm>
            <a:off x="2859364" y="3274568"/>
            <a:ext cx="1228513" cy="638387"/>
          </a:xfrm>
          <a:custGeom>
            <a:avLst/>
            <a:gdLst/>
            <a:ahLst/>
            <a:cxnLst/>
            <a:rect l="l" t="t" r="r" b="b"/>
            <a:pathLst>
              <a:path w="921385" h="478789">
                <a:moveTo>
                  <a:pt x="836994" y="26503"/>
                </a:moveTo>
                <a:lnTo>
                  <a:pt x="0" y="452755"/>
                </a:lnTo>
                <a:lnTo>
                  <a:pt x="13207" y="478536"/>
                </a:lnTo>
                <a:lnTo>
                  <a:pt x="850168" y="52301"/>
                </a:lnTo>
                <a:lnTo>
                  <a:pt x="836994" y="26503"/>
                </a:lnTo>
                <a:close/>
              </a:path>
              <a:path w="921385" h="478789">
                <a:moveTo>
                  <a:pt x="906284" y="19938"/>
                </a:moveTo>
                <a:lnTo>
                  <a:pt x="849883" y="19938"/>
                </a:lnTo>
                <a:lnTo>
                  <a:pt x="863091" y="45719"/>
                </a:lnTo>
                <a:lnTo>
                  <a:pt x="850168" y="52301"/>
                </a:lnTo>
                <a:lnTo>
                  <a:pt x="863345" y="78105"/>
                </a:lnTo>
                <a:lnTo>
                  <a:pt x="906284" y="19938"/>
                </a:lnTo>
                <a:close/>
              </a:path>
              <a:path w="921385" h="478789">
                <a:moveTo>
                  <a:pt x="849883" y="19938"/>
                </a:moveTo>
                <a:lnTo>
                  <a:pt x="836994" y="26503"/>
                </a:lnTo>
                <a:lnTo>
                  <a:pt x="850168" y="52301"/>
                </a:lnTo>
                <a:lnTo>
                  <a:pt x="863091" y="45719"/>
                </a:lnTo>
                <a:lnTo>
                  <a:pt x="849883" y="19938"/>
                </a:lnTo>
                <a:close/>
              </a:path>
              <a:path w="921385" h="478789">
                <a:moveTo>
                  <a:pt x="921003" y="0"/>
                </a:moveTo>
                <a:lnTo>
                  <a:pt x="823848" y="762"/>
                </a:lnTo>
                <a:lnTo>
                  <a:pt x="836994" y="26503"/>
                </a:lnTo>
                <a:lnTo>
                  <a:pt x="849883" y="19938"/>
                </a:lnTo>
                <a:lnTo>
                  <a:pt x="906284" y="19938"/>
                </a:lnTo>
                <a:lnTo>
                  <a:pt x="921003" y="0"/>
                </a:lnTo>
                <a:close/>
              </a:path>
            </a:pathLst>
          </a:custGeom>
          <a:solidFill>
            <a:schemeClr val="tx1"/>
          </a:solidFill>
        </p:spPr>
        <p:txBody>
          <a:bodyPr wrap="square" lIns="0" tIns="0" rIns="0" bIns="0" rtlCol="0"/>
          <a:lstStyle/>
          <a:p>
            <a:endParaRPr sz="2400"/>
          </a:p>
        </p:txBody>
      </p:sp>
      <p:sp>
        <p:nvSpPr>
          <p:cNvPr id="35" name="object 35"/>
          <p:cNvSpPr/>
          <p:nvPr/>
        </p:nvSpPr>
        <p:spPr>
          <a:xfrm>
            <a:off x="2857331" y="3880443"/>
            <a:ext cx="1230207" cy="849207"/>
          </a:xfrm>
          <a:custGeom>
            <a:avLst/>
            <a:gdLst/>
            <a:ahLst/>
            <a:cxnLst/>
            <a:rect l="l" t="t" r="r" b="b"/>
            <a:pathLst>
              <a:path w="922655" h="636904">
                <a:moveTo>
                  <a:pt x="842610" y="599640"/>
                </a:moveTo>
                <a:lnTo>
                  <a:pt x="826262" y="623570"/>
                </a:lnTo>
                <a:lnTo>
                  <a:pt x="922527" y="636778"/>
                </a:lnTo>
                <a:lnTo>
                  <a:pt x="906426" y="607822"/>
                </a:lnTo>
                <a:lnTo>
                  <a:pt x="854582" y="607822"/>
                </a:lnTo>
                <a:lnTo>
                  <a:pt x="842610" y="599640"/>
                </a:lnTo>
                <a:close/>
              </a:path>
              <a:path w="922655" h="636904">
                <a:moveTo>
                  <a:pt x="858943" y="575732"/>
                </a:moveTo>
                <a:lnTo>
                  <a:pt x="842610" y="599640"/>
                </a:lnTo>
                <a:lnTo>
                  <a:pt x="854582" y="607822"/>
                </a:lnTo>
                <a:lnTo>
                  <a:pt x="870965" y="583945"/>
                </a:lnTo>
                <a:lnTo>
                  <a:pt x="858943" y="575732"/>
                </a:lnTo>
                <a:close/>
              </a:path>
              <a:path w="922655" h="636904">
                <a:moveTo>
                  <a:pt x="875283" y="551815"/>
                </a:moveTo>
                <a:lnTo>
                  <a:pt x="858943" y="575732"/>
                </a:lnTo>
                <a:lnTo>
                  <a:pt x="870965" y="583945"/>
                </a:lnTo>
                <a:lnTo>
                  <a:pt x="854582" y="607822"/>
                </a:lnTo>
                <a:lnTo>
                  <a:pt x="906426" y="607822"/>
                </a:lnTo>
                <a:lnTo>
                  <a:pt x="875283" y="551815"/>
                </a:lnTo>
                <a:close/>
              </a:path>
              <a:path w="922655" h="636904">
                <a:moveTo>
                  <a:pt x="16256" y="0"/>
                </a:moveTo>
                <a:lnTo>
                  <a:pt x="0" y="23875"/>
                </a:lnTo>
                <a:lnTo>
                  <a:pt x="842610" y="599640"/>
                </a:lnTo>
                <a:lnTo>
                  <a:pt x="858943" y="575732"/>
                </a:lnTo>
                <a:lnTo>
                  <a:pt x="16256" y="0"/>
                </a:lnTo>
                <a:close/>
              </a:path>
            </a:pathLst>
          </a:custGeom>
          <a:solidFill>
            <a:schemeClr val="tx1"/>
          </a:solidFill>
        </p:spPr>
        <p:txBody>
          <a:bodyPr wrap="square" lIns="0" tIns="0" rIns="0" bIns="0" rtlCol="0"/>
          <a:lstStyle/>
          <a:p>
            <a:endParaRPr sz="2400"/>
          </a:p>
        </p:txBody>
      </p:sp>
      <p:sp>
        <p:nvSpPr>
          <p:cNvPr id="36" name="object 36"/>
          <p:cNvSpPr/>
          <p:nvPr/>
        </p:nvSpPr>
        <p:spPr>
          <a:xfrm>
            <a:off x="2851572" y="3886707"/>
            <a:ext cx="1236133" cy="2098887"/>
          </a:xfrm>
          <a:custGeom>
            <a:avLst/>
            <a:gdLst/>
            <a:ahLst/>
            <a:cxnLst/>
            <a:rect l="l" t="t" r="r" b="b"/>
            <a:pathLst>
              <a:path w="927100" h="1574164">
                <a:moveTo>
                  <a:pt x="870525" y="1505857"/>
                </a:moveTo>
                <a:lnTo>
                  <a:pt x="845565" y="1520444"/>
                </a:lnTo>
                <a:lnTo>
                  <a:pt x="926845" y="1573568"/>
                </a:lnTo>
                <a:lnTo>
                  <a:pt x="923228" y="1518361"/>
                </a:lnTo>
                <a:lnTo>
                  <a:pt x="877824" y="1518361"/>
                </a:lnTo>
                <a:lnTo>
                  <a:pt x="870525" y="1505857"/>
                </a:lnTo>
                <a:close/>
              </a:path>
              <a:path w="927100" h="1574164">
                <a:moveTo>
                  <a:pt x="895536" y="1491241"/>
                </a:moveTo>
                <a:lnTo>
                  <a:pt x="870525" y="1505857"/>
                </a:lnTo>
                <a:lnTo>
                  <a:pt x="877824" y="1518361"/>
                </a:lnTo>
                <a:lnTo>
                  <a:pt x="902843" y="1503756"/>
                </a:lnTo>
                <a:lnTo>
                  <a:pt x="895536" y="1491241"/>
                </a:lnTo>
                <a:close/>
              </a:path>
              <a:path w="927100" h="1574164">
                <a:moveTo>
                  <a:pt x="920495" y="1476654"/>
                </a:moveTo>
                <a:lnTo>
                  <a:pt x="895536" y="1491241"/>
                </a:lnTo>
                <a:lnTo>
                  <a:pt x="902843" y="1503756"/>
                </a:lnTo>
                <a:lnTo>
                  <a:pt x="877824" y="1518361"/>
                </a:lnTo>
                <a:lnTo>
                  <a:pt x="923228" y="1518361"/>
                </a:lnTo>
                <a:lnTo>
                  <a:pt x="920495" y="1476654"/>
                </a:lnTo>
                <a:close/>
              </a:path>
              <a:path w="927100" h="1574164">
                <a:moveTo>
                  <a:pt x="24892" y="0"/>
                </a:moveTo>
                <a:lnTo>
                  <a:pt x="0" y="14477"/>
                </a:lnTo>
                <a:lnTo>
                  <a:pt x="870525" y="1505857"/>
                </a:lnTo>
                <a:lnTo>
                  <a:pt x="895536" y="1491241"/>
                </a:lnTo>
                <a:lnTo>
                  <a:pt x="24892" y="0"/>
                </a:lnTo>
                <a:close/>
              </a:path>
            </a:pathLst>
          </a:custGeom>
          <a:solidFill>
            <a:schemeClr val="tx1"/>
          </a:solidFill>
        </p:spPr>
        <p:txBody>
          <a:bodyPr wrap="square" lIns="0" tIns="0" rIns="0" bIns="0" rtlCol="0"/>
          <a:lstStyle/>
          <a:p>
            <a:endParaRPr sz="2400"/>
          </a:p>
        </p:txBody>
      </p:sp>
      <p:sp>
        <p:nvSpPr>
          <p:cNvPr id="37" name="object 37"/>
          <p:cNvSpPr/>
          <p:nvPr/>
        </p:nvSpPr>
        <p:spPr>
          <a:xfrm>
            <a:off x="5748528" y="1790193"/>
            <a:ext cx="829733" cy="725593"/>
          </a:xfrm>
          <a:custGeom>
            <a:avLst/>
            <a:gdLst/>
            <a:ahLst/>
            <a:cxnLst/>
            <a:rect l="l" t="t" r="r" b="b"/>
            <a:pathLst>
              <a:path w="622300" h="544194">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endParaRPr sz="2400"/>
          </a:p>
        </p:txBody>
      </p:sp>
      <p:sp>
        <p:nvSpPr>
          <p:cNvPr id="38" name="object 38"/>
          <p:cNvSpPr/>
          <p:nvPr/>
        </p:nvSpPr>
        <p:spPr>
          <a:xfrm>
            <a:off x="5748528" y="3043936"/>
            <a:ext cx="829733" cy="725593"/>
          </a:xfrm>
          <a:custGeom>
            <a:avLst/>
            <a:gdLst/>
            <a:ahLst/>
            <a:cxnLst/>
            <a:rect l="l" t="t" r="r" b="b"/>
            <a:pathLst>
              <a:path w="622300" h="544194">
                <a:moveTo>
                  <a:pt x="349757" y="0"/>
                </a:moveTo>
                <a:lnTo>
                  <a:pt x="349757" y="136017"/>
                </a:lnTo>
                <a:lnTo>
                  <a:pt x="0" y="136017"/>
                </a:lnTo>
                <a:lnTo>
                  <a:pt x="0" y="408050"/>
                </a:lnTo>
                <a:lnTo>
                  <a:pt x="349757" y="408050"/>
                </a:lnTo>
                <a:lnTo>
                  <a:pt x="349757" y="544068"/>
                </a:lnTo>
                <a:lnTo>
                  <a:pt x="621791" y="272034"/>
                </a:lnTo>
                <a:lnTo>
                  <a:pt x="349757" y="0"/>
                </a:lnTo>
                <a:close/>
              </a:path>
            </a:pathLst>
          </a:custGeom>
          <a:solidFill>
            <a:schemeClr val="tx2"/>
          </a:solidFill>
          <a:ln>
            <a:solidFill>
              <a:schemeClr val="tx1"/>
            </a:solidFill>
          </a:ln>
        </p:spPr>
        <p:txBody>
          <a:bodyPr wrap="square" lIns="0" tIns="0" rIns="0" bIns="0" rtlCol="0"/>
          <a:lstStyle/>
          <a:p>
            <a:endParaRPr sz="2400"/>
          </a:p>
        </p:txBody>
      </p:sp>
      <p:sp>
        <p:nvSpPr>
          <p:cNvPr id="39" name="object 39"/>
          <p:cNvSpPr/>
          <p:nvPr/>
        </p:nvSpPr>
        <p:spPr>
          <a:xfrm>
            <a:off x="5748528" y="4291585"/>
            <a:ext cx="829733" cy="723900"/>
          </a:xfrm>
          <a:custGeom>
            <a:avLst/>
            <a:gdLst/>
            <a:ahLst/>
            <a:cxnLst/>
            <a:rect l="l" t="t" r="r" b="b"/>
            <a:pathLst>
              <a:path w="622300" h="542925">
                <a:moveTo>
                  <a:pt x="350519" y="0"/>
                </a:moveTo>
                <a:lnTo>
                  <a:pt x="350519" y="135636"/>
                </a:lnTo>
                <a:lnTo>
                  <a:pt x="0" y="135636"/>
                </a:lnTo>
                <a:lnTo>
                  <a:pt x="0" y="406908"/>
                </a:lnTo>
                <a:lnTo>
                  <a:pt x="350519" y="406908"/>
                </a:lnTo>
                <a:lnTo>
                  <a:pt x="350519" y="542544"/>
                </a:lnTo>
                <a:lnTo>
                  <a:pt x="621791" y="271272"/>
                </a:lnTo>
                <a:lnTo>
                  <a:pt x="350519" y="0"/>
                </a:lnTo>
                <a:close/>
              </a:path>
            </a:pathLst>
          </a:custGeom>
          <a:solidFill>
            <a:schemeClr val="tx2"/>
          </a:solidFill>
          <a:ln>
            <a:solidFill>
              <a:schemeClr val="tx1"/>
            </a:solidFill>
          </a:ln>
        </p:spPr>
        <p:txBody>
          <a:bodyPr wrap="square" lIns="0" tIns="0" rIns="0" bIns="0" rtlCol="0"/>
          <a:lstStyle/>
          <a:p>
            <a:endParaRPr sz="2400"/>
          </a:p>
        </p:txBody>
      </p:sp>
      <p:sp>
        <p:nvSpPr>
          <p:cNvPr id="40" name="object 40"/>
          <p:cNvSpPr/>
          <p:nvPr/>
        </p:nvSpPr>
        <p:spPr>
          <a:xfrm>
            <a:off x="5748528" y="5545329"/>
            <a:ext cx="829733" cy="725593"/>
          </a:xfrm>
          <a:custGeom>
            <a:avLst/>
            <a:gdLst/>
            <a:ahLst/>
            <a:cxnLst/>
            <a:rect l="l" t="t" r="r" b="b"/>
            <a:pathLst>
              <a:path w="622300" h="544195">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endParaRPr sz="2400"/>
          </a:p>
        </p:txBody>
      </p:sp>
      <p:sp>
        <p:nvSpPr>
          <p:cNvPr id="41" name="object 41"/>
          <p:cNvSpPr/>
          <p:nvPr/>
        </p:nvSpPr>
        <p:spPr>
          <a:xfrm>
            <a:off x="6750304" y="1828800"/>
            <a:ext cx="564896" cy="564896"/>
          </a:xfrm>
          <a:prstGeom prst="rect">
            <a:avLst/>
          </a:prstGeom>
          <a:blipFill>
            <a:blip r:embed="rId6" cstate="print"/>
            <a:stretch>
              <a:fillRect/>
            </a:stretch>
          </a:blipFill>
        </p:spPr>
        <p:txBody>
          <a:bodyPr wrap="square" lIns="0" tIns="0" rIns="0" bIns="0" rtlCol="0"/>
          <a:lstStyle/>
          <a:p>
            <a:endParaRPr sz="2400"/>
          </a:p>
        </p:txBody>
      </p:sp>
      <p:sp>
        <p:nvSpPr>
          <p:cNvPr id="42" name="object 42"/>
          <p:cNvSpPr/>
          <p:nvPr/>
        </p:nvSpPr>
        <p:spPr>
          <a:xfrm>
            <a:off x="6750304" y="3113023"/>
            <a:ext cx="564896" cy="564896"/>
          </a:xfrm>
          <a:prstGeom prst="rect">
            <a:avLst/>
          </a:prstGeom>
          <a:blipFill>
            <a:blip r:embed="rId6" cstate="print"/>
            <a:stretch>
              <a:fillRect/>
            </a:stretch>
          </a:blipFill>
        </p:spPr>
        <p:txBody>
          <a:bodyPr wrap="square" lIns="0" tIns="0" rIns="0" bIns="0" rtlCol="0"/>
          <a:lstStyle/>
          <a:p>
            <a:endParaRPr sz="2400"/>
          </a:p>
        </p:txBody>
      </p:sp>
      <p:sp>
        <p:nvSpPr>
          <p:cNvPr id="43" name="object 43"/>
          <p:cNvSpPr/>
          <p:nvPr/>
        </p:nvSpPr>
        <p:spPr>
          <a:xfrm>
            <a:off x="6750304" y="5610352"/>
            <a:ext cx="564896" cy="564896"/>
          </a:xfrm>
          <a:prstGeom prst="rect">
            <a:avLst/>
          </a:prstGeom>
          <a:blipFill>
            <a:blip r:embed="rId6" cstate="print"/>
            <a:stretch>
              <a:fillRect/>
            </a:stretch>
          </a:blipFill>
        </p:spPr>
        <p:txBody>
          <a:bodyPr wrap="square" lIns="0" tIns="0" rIns="0" bIns="0" rtlCol="0"/>
          <a:lstStyle/>
          <a:p>
            <a:endParaRPr sz="2400"/>
          </a:p>
        </p:txBody>
      </p:sp>
      <p:sp>
        <p:nvSpPr>
          <p:cNvPr id="44" name="object 44"/>
          <p:cNvSpPr/>
          <p:nvPr/>
        </p:nvSpPr>
        <p:spPr>
          <a:xfrm>
            <a:off x="6750305" y="4311903"/>
            <a:ext cx="650239" cy="650239"/>
          </a:xfrm>
          <a:prstGeom prst="rect">
            <a:avLst/>
          </a:prstGeom>
          <a:blipFill>
            <a:blip r:embed="rId7" cstate="print"/>
            <a:stretch>
              <a:fillRect/>
            </a:stretch>
          </a:blipFill>
        </p:spPr>
        <p:txBody>
          <a:bodyPr wrap="square" lIns="0" tIns="0" rIns="0" bIns="0" rtlCol="0"/>
          <a:lstStyle/>
          <a:p>
            <a:endParaRPr sz="2400"/>
          </a:p>
        </p:txBody>
      </p:sp>
      <p:sp>
        <p:nvSpPr>
          <p:cNvPr id="45" name="object 45"/>
          <p:cNvSpPr/>
          <p:nvPr/>
        </p:nvSpPr>
        <p:spPr>
          <a:xfrm>
            <a:off x="8408365" y="3610850"/>
            <a:ext cx="1220315" cy="834157"/>
          </a:xfrm>
          <a:prstGeom prst="rect">
            <a:avLst/>
          </a:prstGeom>
          <a:blipFill>
            <a:blip r:embed="rId8" cstate="print"/>
            <a:stretch>
              <a:fillRect/>
            </a:stretch>
          </a:blipFill>
        </p:spPr>
        <p:txBody>
          <a:bodyPr wrap="square" lIns="0" tIns="0" rIns="0" bIns="0" rtlCol="0"/>
          <a:lstStyle/>
          <a:p>
            <a:endParaRPr sz="2400"/>
          </a:p>
        </p:txBody>
      </p:sp>
      <p:sp>
        <p:nvSpPr>
          <p:cNvPr id="46" name="object 46"/>
          <p:cNvSpPr/>
          <p:nvPr/>
        </p:nvSpPr>
        <p:spPr>
          <a:xfrm>
            <a:off x="8658352" y="3850657"/>
            <a:ext cx="722376" cy="389111"/>
          </a:xfrm>
          <a:prstGeom prst="rect">
            <a:avLst/>
          </a:prstGeom>
          <a:blipFill>
            <a:blip r:embed="rId9" cstate="print"/>
            <a:stretch>
              <a:fillRect/>
            </a:stretch>
          </a:blipFill>
        </p:spPr>
        <p:txBody>
          <a:bodyPr wrap="square" lIns="0" tIns="0" rIns="0" bIns="0" rtlCol="0"/>
          <a:lstStyle/>
          <a:p>
            <a:endParaRPr sz="2400"/>
          </a:p>
        </p:txBody>
      </p:sp>
      <p:sp>
        <p:nvSpPr>
          <p:cNvPr id="47" name="object 47"/>
          <p:cNvSpPr/>
          <p:nvPr/>
        </p:nvSpPr>
        <p:spPr>
          <a:xfrm>
            <a:off x="8412479" y="3608831"/>
            <a:ext cx="1144692" cy="764540"/>
          </a:xfrm>
          <a:custGeom>
            <a:avLst/>
            <a:gdLst/>
            <a:ahLst/>
            <a:cxnLst/>
            <a:rect l="l" t="t" r="r" b="b"/>
            <a:pathLst>
              <a:path w="858520" h="573404">
                <a:moveTo>
                  <a:pt x="429006" y="0"/>
                </a:moveTo>
                <a:lnTo>
                  <a:pt x="0" y="286512"/>
                </a:lnTo>
                <a:lnTo>
                  <a:pt x="429006" y="573024"/>
                </a:lnTo>
                <a:lnTo>
                  <a:pt x="858012" y="286512"/>
                </a:lnTo>
                <a:lnTo>
                  <a:pt x="429006" y="0"/>
                </a:lnTo>
                <a:close/>
              </a:path>
            </a:pathLst>
          </a:custGeom>
          <a:solidFill>
            <a:srgbClr val="FFFF00"/>
          </a:solidFill>
        </p:spPr>
        <p:txBody>
          <a:bodyPr wrap="square" lIns="0" tIns="0" rIns="0" bIns="0" rtlCol="0"/>
          <a:lstStyle/>
          <a:p>
            <a:endParaRPr sz="2400"/>
          </a:p>
        </p:txBody>
      </p:sp>
      <p:sp>
        <p:nvSpPr>
          <p:cNvPr id="48" name="object 48"/>
          <p:cNvSpPr/>
          <p:nvPr/>
        </p:nvSpPr>
        <p:spPr>
          <a:xfrm>
            <a:off x="8412479" y="3608831"/>
            <a:ext cx="1144692" cy="764540"/>
          </a:xfrm>
          <a:custGeom>
            <a:avLst/>
            <a:gdLst/>
            <a:ahLst/>
            <a:cxnLst/>
            <a:rect l="l" t="t" r="r" b="b"/>
            <a:pathLst>
              <a:path w="858520" h="573404">
                <a:moveTo>
                  <a:pt x="0" y="286512"/>
                </a:moveTo>
                <a:lnTo>
                  <a:pt x="429006" y="0"/>
                </a:lnTo>
                <a:lnTo>
                  <a:pt x="858012" y="286512"/>
                </a:lnTo>
                <a:lnTo>
                  <a:pt x="429006" y="573024"/>
                </a:lnTo>
                <a:lnTo>
                  <a:pt x="0" y="286512"/>
                </a:lnTo>
                <a:close/>
              </a:path>
            </a:pathLst>
          </a:custGeom>
          <a:ln w="12192">
            <a:solidFill>
              <a:srgbClr val="000000"/>
            </a:solidFill>
          </a:ln>
        </p:spPr>
        <p:txBody>
          <a:bodyPr wrap="square" lIns="0" tIns="0" rIns="0" bIns="0" rtlCol="0"/>
          <a:lstStyle/>
          <a:p>
            <a:endParaRPr sz="2400"/>
          </a:p>
        </p:txBody>
      </p:sp>
      <p:sp>
        <p:nvSpPr>
          <p:cNvPr id="49" name="object 49"/>
          <p:cNvSpPr/>
          <p:nvPr/>
        </p:nvSpPr>
        <p:spPr>
          <a:xfrm>
            <a:off x="8751824" y="3869773"/>
            <a:ext cx="547624" cy="221488"/>
          </a:xfrm>
          <a:prstGeom prst="rect">
            <a:avLst/>
          </a:prstGeom>
          <a:blipFill>
            <a:blip r:embed="rId10" cstate="print"/>
            <a:stretch>
              <a:fillRect/>
            </a:stretch>
          </a:blipFill>
        </p:spPr>
        <p:txBody>
          <a:bodyPr wrap="square" lIns="0" tIns="0" rIns="0" bIns="0" rtlCol="0"/>
          <a:lstStyle/>
          <a:p>
            <a:endParaRPr sz="2400"/>
          </a:p>
        </p:txBody>
      </p:sp>
      <p:sp>
        <p:nvSpPr>
          <p:cNvPr id="50" name="object 50"/>
          <p:cNvSpPr/>
          <p:nvPr/>
        </p:nvSpPr>
        <p:spPr>
          <a:xfrm>
            <a:off x="9546427" y="3945037"/>
            <a:ext cx="592667" cy="115993"/>
          </a:xfrm>
          <a:custGeom>
            <a:avLst/>
            <a:gdLst/>
            <a:ahLst/>
            <a:cxnLst/>
            <a:rect l="l" t="t" r="r" b="b"/>
            <a:pathLst>
              <a:path w="444500" h="86994">
                <a:moveTo>
                  <a:pt x="357505" y="0"/>
                </a:moveTo>
                <a:lnTo>
                  <a:pt x="357505" y="86868"/>
                </a:lnTo>
                <a:lnTo>
                  <a:pt x="415417" y="57912"/>
                </a:lnTo>
                <a:lnTo>
                  <a:pt x="371983" y="57912"/>
                </a:lnTo>
                <a:lnTo>
                  <a:pt x="371983" y="28956"/>
                </a:lnTo>
                <a:lnTo>
                  <a:pt x="415417" y="28956"/>
                </a:lnTo>
                <a:lnTo>
                  <a:pt x="357505" y="0"/>
                </a:lnTo>
                <a:close/>
              </a:path>
              <a:path w="444500" h="86994">
                <a:moveTo>
                  <a:pt x="357505" y="28956"/>
                </a:moveTo>
                <a:lnTo>
                  <a:pt x="0" y="28956"/>
                </a:lnTo>
                <a:lnTo>
                  <a:pt x="0" y="57912"/>
                </a:lnTo>
                <a:lnTo>
                  <a:pt x="357505" y="57912"/>
                </a:lnTo>
                <a:lnTo>
                  <a:pt x="357505" y="28956"/>
                </a:lnTo>
                <a:close/>
              </a:path>
              <a:path w="444500" h="86994">
                <a:moveTo>
                  <a:pt x="415417" y="28956"/>
                </a:moveTo>
                <a:lnTo>
                  <a:pt x="371983" y="28956"/>
                </a:lnTo>
                <a:lnTo>
                  <a:pt x="371983" y="57912"/>
                </a:lnTo>
                <a:lnTo>
                  <a:pt x="415417" y="57912"/>
                </a:lnTo>
                <a:lnTo>
                  <a:pt x="444373" y="43434"/>
                </a:lnTo>
                <a:lnTo>
                  <a:pt x="415417" y="28956"/>
                </a:lnTo>
                <a:close/>
              </a:path>
            </a:pathLst>
          </a:custGeom>
          <a:solidFill>
            <a:schemeClr val="tx1"/>
          </a:solidFill>
        </p:spPr>
        <p:txBody>
          <a:bodyPr wrap="square" lIns="0" tIns="0" rIns="0" bIns="0" rtlCol="0"/>
          <a:lstStyle/>
          <a:p>
            <a:endParaRPr sz="2400"/>
          </a:p>
        </p:txBody>
      </p:sp>
      <p:sp>
        <p:nvSpPr>
          <p:cNvPr id="51" name="object 51"/>
          <p:cNvSpPr/>
          <p:nvPr/>
        </p:nvSpPr>
        <p:spPr>
          <a:xfrm>
            <a:off x="10196575" y="3407665"/>
            <a:ext cx="1099311" cy="1101343"/>
          </a:xfrm>
          <a:prstGeom prst="rect">
            <a:avLst/>
          </a:prstGeom>
          <a:blipFill>
            <a:blip r:embed="rId6" cstate="print"/>
            <a:stretch>
              <a:fillRect/>
            </a:stretch>
          </a:blipFill>
        </p:spPr>
        <p:txBody>
          <a:bodyPr wrap="square" lIns="0" tIns="0" rIns="0" bIns="0" rtlCol="0"/>
          <a:lstStyle/>
          <a:p>
            <a:endParaRPr sz="2400"/>
          </a:p>
        </p:txBody>
      </p:sp>
      <p:sp>
        <p:nvSpPr>
          <p:cNvPr id="52" name="object 52"/>
          <p:cNvSpPr/>
          <p:nvPr/>
        </p:nvSpPr>
        <p:spPr>
          <a:xfrm>
            <a:off x="7299620" y="2102443"/>
            <a:ext cx="1115059" cy="1890607"/>
          </a:xfrm>
          <a:custGeom>
            <a:avLst/>
            <a:gdLst/>
            <a:ahLst/>
            <a:cxnLst/>
            <a:rect l="l" t="t" r="r" b="b"/>
            <a:pathLst>
              <a:path w="836295" h="1417955">
                <a:moveTo>
                  <a:pt x="779747" y="1349750"/>
                </a:moveTo>
                <a:lnTo>
                  <a:pt x="754761" y="1364360"/>
                </a:lnTo>
                <a:lnTo>
                  <a:pt x="836041" y="1417446"/>
                </a:lnTo>
                <a:lnTo>
                  <a:pt x="832420" y="1362201"/>
                </a:lnTo>
                <a:lnTo>
                  <a:pt x="787019" y="1362201"/>
                </a:lnTo>
                <a:lnTo>
                  <a:pt x="779747" y="1349750"/>
                </a:lnTo>
                <a:close/>
              </a:path>
              <a:path w="836295" h="1417955">
                <a:moveTo>
                  <a:pt x="804754" y="1335127"/>
                </a:moveTo>
                <a:lnTo>
                  <a:pt x="779747" y="1349750"/>
                </a:lnTo>
                <a:lnTo>
                  <a:pt x="787019" y="1362201"/>
                </a:lnTo>
                <a:lnTo>
                  <a:pt x="812038" y="1347596"/>
                </a:lnTo>
                <a:lnTo>
                  <a:pt x="804754" y="1335127"/>
                </a:lnTo>
                <a:close/>
              </a:path>
              <a:path w="836295" h="1417955">
                <a:moveTo>
                  <a:pt x="829691" y="1320545"/>
                </a:moveTo>
                <a:lnTo>
                  <a:pt x="804754" y="1335127"/>
                </a:lnTo>
                <a:lnTo>
                  <a:pt x="812038" y="1347596"/>
                </a:lnTo>
                <a:lnTo>
                  <a:pt x="787019" y="1362201"/>
                </a:lnTo>
                <a:lnTo>
                  <a:pt x="832420" y="1362201"/>
                </a:lnTo>
                <a:lnTo>
                  <a:pt x="829691" y="1320545"/>
                </a:lnTo>
                <a:close/>
              </a:path>
              <a:path w="836295" h="1417955">
                <a:moveTo>
                  <a:pt x="24892" y="0"/>
                </a:moveTo>
                <a:lnTo>
                  <a:pt x="0" y="14604"/>
                </a:lnTo>
                <a:lnTo>
                  <a:pt x="779747" y="1349750"/>
                </a:lnTo>
                <a:lnTo>
                  <a:pt x="804754" y="1335127"/>
                </a:lnTo>
                <a:lnTo>
                  <a:pt x="24892" y="0"/>
                </a:lnTo>
                <a:close/>
              </a:path>
            </a:pathLst>
          </a:custGeom>
          <a:solidFill>
            <a:schemeClr val="tx1"/>
          </a:solidFill>
        </p:spPr>
        <p:txBody>
          <a:bodyPr wrap="square" lIns="0" tIns="0" rIns="0" bIns="0" rtlCol="0"/>
          <a:lstStyle/>
          <a:p>
            <a:endParaRPr sz="2400"/>
          </a:p>
        </p:txBody>
      </p:sp>
      <p:sp>
        <p:nvSpPr>
          <p:cNvPr id="53" name="object 53"/>
          <p:cNvSpPr/>
          <p:nvPr/>
        </p:nvSpPr>
        <p:spPr>
          <a:xfrm>
            <a:off x="7307071" y="3379555"/>
            <a:ext cx="1107440" cy="612140"/>
          </a:xfrm>
          <a:custGeom>
            <a:avLst/>
            <a:gdLst/>
            <a:ahLst/>
            <a:cxnLst/>
            <a:rect l="l" t="t" r="r" b="b"/>
            <a:pathLst>
              <a:path w="830579" h="459105">
                <a:moveTo>
                  <a:pt x="747148" y="430256"/>
                </a:moveTo>
                <a:lnTo>
                  <a:pt x="733425" y="455675"/>
                </a:lnTo>
                <a:lnTo>
                  <a:pt x="830453" y="458850"/>
                </a:lnTo>
                <a:lnTo>
                  <a:pt x="815247" y="437133"/>
                </a:lnTo>
                <a:lnTo>
                  <a:pt x="759841" y="437133"/>
                </a:lnTo>
                <a:lnTo>
                  <a:pt x="747148" y="430256"/>
                </a:lnTo>
                <a:close/>
              </a:path>
              <a:path w="830579" h="459105">
                <a:moveTo>
                  <a:pt x="760942" y="404705"/>
                </a:moveTo>
                <a:lnTo>
                  <a:pt x="747148" y="430256"/>
                </a:lnTo>
                <a:lnTo>
                  <a:pt x="759841" y="437133"/>
                </a:lnTo>
                <a:lnTo>
                  <a:pt x="773684" y="411606"/>
                </a:lnTo>
                <a:lnTo>
                  <a:pt x="760942" y="404705"/>
                </a:lnTo>
                <a:close/>
              </a:path>
              <a:path w="830579" h="459105">
                <a:moveTo>
                  <a:pt x="774700" y="379221"/>
                </a:moveTo>
                <a:lnTo>
                  <a:pt x="760942" y="404705"/>
                </a:lnTo>
                <a:lnTo>
                  <a:pt x="773684" y="411606"/>
                </a:lnTo>
                <a:lnTo>
                  <a:pt x="759841" y="437133"/>
                </a:lnTo>
                <a:lnTo>
                  <a:pt x="815247" y="437133"/>
                </a:lnTo>
                <a:lnTo>
                  <a:pt x="774700" y="379221"/>
                </a:lnTo>
                <a:close/>
              </a:path>
              <a:path w="830579" h="459105">
                <a:moveTo>
                  <a:pt x="13716" y="0"/>
                </a:moveTo>
                <a:lnTo>
                  <a:pt x="0" y="25400"/>
                </a:lnTo>
                <a:lnTo>
                  <a:pt x="747148" y="430256"/>
                </a:lnTo>
                <a:lnTo>
                  <a:pt x="760942" y="404705"/>
                </a:lnTo>
                <a:lnTo>
                  <a:pt x="13716" y="0"/>
                </a:lnTo>
                <a:close/>
              </a:path>
            </a:pathLst>
          </a:custGeom>
          <a:solidFill>
            <a:schemeClr val="tx1"/>
          </a:solidFill>
        </p:spPr>
        <p:txBody>
          <a:bodyPr wrap="square" lIns="0" tIns="0" rIns="0" bIns="0" rtlCol="0"/>
          <a:lstStyle/>
          <a:p>
            <a:endParaRPr sz="2400"/>
          </a:p>
        </p:txBody>
      </p:sp>
      <p:sp>
        <p:nvSpPr>
          <p:cNvPr id="54" name="object 54"/>
          <p:cNvSpPr/>
          <p:nvPr/>
        </p:nvSpPr>
        <p:spPr>
          <a:xfrm>
            <a:off x="7391230" y="3991865"/>
            <a:ext cx="1023620" cy="662940"/>
          </a:xfrm>
          <a:custGeom>
            <a:avLst/>
            <a:gdLst/>
            <a:ahLst/>
            <a:cxnLst/>
            <a:rect l="l" t="t" r="r" b="b"/>
            <a:pathLst>
              <a:path w="767714" h="497204">
                <a:moveTo>
                  <a:pt x="686108" y="34496"/>
                </a:moveTo>
                <a:lnTo>
                  <a:pt x="0" y="472313"/>
                </a:lnTo>
                <a:lnTo>
                  <a:pt x="15493" y="496696"/>
                </a:lnTo>
                <a:lnTo>
                  <a:pt x="701719" y="58930"/>
                </a:lnTo>
                <a:lnTo>
                  <a:pt x="686108" y="34496"/>
                </a:lnTo>
                <a:close/>
              </a:path>
              <a:path w="767714" h="497204">
                <a:moveTo>
                  <a:pt x="751229" y="26669"/>
                </a:moveTo>
                <a:lnTo>
                  <a:pt x="698373" y="26669"/>
                </a:lnTo>
                <a:lnTo>
                  <a:pt x="713866" y="51181"/>
                </a:lnTo>
                <a:lnTo>
                  <a:pt x="701719" y="58930"/>
                </a:lnTo>
                <a:lnTo>
                  <a:pt x="717296" y="83312"/>
                </a:lnTo>
                <a:lnTo>
                  <a:pt x="751229" y="26669"/>
                </a:lnTo>
                <a:close/>
              </a:path>
              <a:path w="767714" h="497204">
                <a:moveTo>
                  <a:pt x="698373" y="26669"/>
                </a:moveTo>
                <a:lnTo>
                  <a:pt x="686108" y="34496"/>
                </a:lnTo>
                <a:lnTo>
                  <a:pt x="701719" y="58930"/>
                </a:lnTo>
                <a:lnTo>
                  <a:pt x="713866" y="51181"/>
                </a:lnTo>
                <a:lnTo>
                  <a:pt x="698373" y="26669"/>
                </a:lnTo>
                <a:close/>
              </a:path>
              <a:path w="767714" h="497204">
                <a:moveTo>
                  <a:pt x="767206" y="0"/>
                </a:moveTo>
                <a:lnTo>
                  <a:pt x="670560" y="10159"/>
                </a:lnTo>
                <a:lnTo>
                  <a:pt x="686108" y="34496"/>
                </a:lnTo>
                <a:lnTo>
                  <a:pt x="698373" y="26669"/>
                </a:lnTo>
                <a:lnTo>
                  <a:pt x="751229" y="26669"/>
                </a:lnTo>
                <a:lnTo>
                  <a:pt x="767206" y="0"/>
                </a:lnTo>
                <a:close/>
              </a:path>
            </a:pathLst>
          </a:custGeom>
          <a:solidFill>
            <a:schemeClr val="tx1"/>
          </a:solidFill>
        </p:spPr>
        <p:txBody>
          <a:bodyPr wrap="square" lIns="0" tIns="0" rIns="0" bIns="0" rtlCol="0"/>
          <a:lstStyle/>
          <a:p>
            <a:endParaRPr sz="2400"/>
          </a:p>
        </p:txBody>
      </p:sp>
      <p:sp>
        <p:nvSpPr>
          <p:cNvPr id="55" name="object 55"/>
          <p:cNvSpPr/>
          <p:nvPr/>
        </p:nvSpPr>
        <p:spPr>
          <a:xfrm>
            <a:off x="7299452" y="3991864"/>
            <a:ext cx="1115059" cy="1913467"/>
          </a:xfrm>
          <a:custGeom>
            <a:avLst/>
            <a:gdLst/>
            <a:ahLst/>
            <a:cxnLst/>
            <a:rect l="l" t="t" r="r" b="b"/>
            <a:pathLst>
              <a:path w="836295" h="1435100">
                <a:moveTo>
                  <a:pt x="780177" y="68014"/>
                </a:moveTo>
                <a:lnTo>
                  <a:pt x="0" y="1420012"/>
                </a:lnTo>
                <a:lnTo>
                  <a:pt x="25146" y="1434477"/>
                </a:lnTo>
                <a:lnTo>
                  <a:pt x="805320" y="82497"/>
                </a:lnTo>
                <a:lnTo>
                  <a:pt x="780177" y="68014"/>
                </a:lnTo>
                <a:close/>
              </a:path>
              <a:path w="836295" h="1435100">
                <a:moveTo>
                  <a:pt x="832822" y="55499"/>
                </a:moveTo>
                <a:lnTo>
                  <a:pt x="787400" y="55499"/>
                </a:lnTo>
                <a:lnTo>
                  <a:pt x="812546" y="69976"/>
                </a:lnTo>
                <a:lnTo>
                  <a:pt x="805320" y="82497"/>
                </a:lnTo>
                <a:lnTo>
                  <a:pt x="830326" y="96900"/>
                </a:lnTo>
                <a:lnTo>
                  <a:pt x="832822" y="55499"/>
                </a:lnTo>
                <a:close/>
              </a:path>
              <a:path w="836295" h="1435100">
                <a:moveTo>
                  <a:pt x="787400" y="55499"/>
                </a:moveTo>
                <a:lnTo>
                  <a:pt x="780177" y="68014"/>
                </a:lnTo>
                <a:lnTo>
                  <a:pt x="805320" y="82497"/>
                </a:lnTo>
                <a:lnTo>
                  <a:pt x="812546" y="69976"/>
                </a:lnTo>
                <a:lnTo>
                  <a:pt x="787400" y="55499"/>
                </a:lnTo>
                <a:close/>
              </a:path>
              <a:path w="836295" h="1435100">
                <a:moveTo>
                  <a:pt x="836168" y="0"/>
                </a:moveTo>
                <a:lnTo>
                  <a:pt x="755141" y="53593"/>
                </a:lnTo>
                <a:lnTo>
                  <a:pt x="780177" y="68014"/>
                </a:lnTo>
                <a:lnTo>
                  <a:pt x="787400" y="55499"/>
                </a:lnTo>
                <a:lnTo>
                  <a:pt x="832822" y="55499"/>
                </a:lnTo>
                <a:lnTo>
                  <a:pt x="836168" y="0"/>
                </a:lnTo>
                <a:close/>
              </a:path>
            </a:pathLst>
          </a:custGeom>
          <a:solidFill>
            <a:schemeClr val="tx1"/>
          </a:solidFill>
        </p:spPr>
        <p:txBody>
          <a:bodyPr wrap="square" lIns="0" tIns="0" rIns="0" bIns="0" rtlCol="0"/>
          <a:lstStyle/>
          <a:p>
            <a:endParaRPr sz="2400"/>
          </a:p>
        </p:txBody>
      </p:sp>
      <p:sp>
        <p:nvSpPr>
          <p:cNvPr id="57" name="object 57"/>
          <p:cNvSpPr/>
          <p:nvPr/>
        </p:nvSpPr>
        <p:spPr>
          <a:xfrm>
            <a:off x="10267695" y="4923537"/>
            <a:ext cx="949231" cy="170687"/>
          </a:xfrm>
          <a:prstGeom prst="rect">
            <a:avLst/>
          </a:prstGeom>
          <a:blipFill>
            <a:blip r:embed="rId11" cstate="print"/>
            <a:stretch>
              <a:fillRect/>
            </a:stretch>
          </a:blipFill>
        </p:spPr>
        <p:txBody>
          <a:bodyPr wrap="square" lIns="0" tIns="0" rIns="0" bIns="0" rtlCol="0"/>
          <a:lstStyle/>
          <a:p>
            <a:endParaRPr sz="2400"/>
          </a:p>
        </p:txBody>
      </p:sp>
      <p:sp>
        <p:nvSpPr>
          <p:cNvPr id="58" name="object 58"/>
          <p:cNvSpPr/>
          <p:nvPr/>
        </p:nvSpPr>
        <p:spPr>
          <a:xfrm>
            <a:off x="456185" y="4650231"/>
            <a:ext cx="2236047" cy="101600"/>
          </a:xfrm>
          <a:custGeom>
            <a:avLst/>
            <a:gdLst/>
            <a:ahLst/>
            <a:cxnLst/>
            <a:rect l="l" t="t" r="r" b="b"/>
            <a:pathLst>
              <a:path w="1677035" h="76200">
                <a:moveTo>
                  <a:pt x="1600454" y="0"/>
                </a:moveTo>
                <a:lnTo>
                  <a:pt x="1600454" y="76200"/>
                </a:lnTo>
                <a:lnTo>
                  <a:pt x="1656842" y="48006"/>
                </a:lnTo>
                <a:lnTo>
                  <a:pt x="1613154" y="48006"/>
                </a:lnTo>
                <a:lnTo>
                  <a:pt x="1613154" y="28193"/>
                </a:lnTo>
                <a:lnTo>
                  <a:pt x="1656842" y="28193"/>
                </a:lnTo>
                <a:lnTo>
                  <a:pt x="1600454" y="0"/>
                </a:lnTo>
                <a:close/>
              </a:path>
              <a:path w="1677035" h="76200">
                <a:moveTo>
                  <a:pt x="1600454" y="28193"/>
                </a:moveTo>
                <a:lnTo>
                  <a:pt x="0" y="28193"/>
                </a:lnTo>
                <a:lnTo>
                  <a:pt x="0" y="48006"/>
                </a:lnTo>
                <a:lnTo>
                  <a:pt x="1600454" y="48006"/>
                </a:lnTo>
                <a:lnTo>
                  <a:pt x="1600454" y="28193"/>
                </a:lnTo>
                <a:close/>
              </a:path>
              <a:path w="1677035" h="76200">
                <a:moveTo>
                  <a:pt x="1656842" y="28193"/>
                </a:moveTo>
                <a:lnTo>
                  <a:pt x="1613154" y="28193"/>
                </a:lnTo>
                <a:lnTo>
                  <a:pt x="1613154" y="48006"/>
                </a:lnTo>
                <a:lnTo>
                  <a:pt x="1656842" y="48006"/>
                </a:lnTo>
                <a:lnTo>
                  <a:pt x="1676654" y="38100"/>
                </a:lnTo>
                <a:lnTo>
                  <a:pt x="1656842" y="28193"/>
                </a:lnTo>
                <a:close/>
              </a:path>
            </a:pathLst>
          </a:custGeom>
          <a:solidFill>
            <a:srgbClr val="000000"/>
          </a:solidFill>
        </p:spPr>
        <p:txBody>
          <a:bodyPr wrap="square" lIns="0" tIns="0" rIns="0" bIns="0" rtlCol="0"/>
          <a:lstStyle/>
          <a:p>
            <a:endParaRPr sz="2400"/>
          </a:p>
        </p:txBody>
      </p:sp>
      <p:sp>
        <p:nvSpPr>
          <p:cNvPr id="59" name="object 59"/>
          <p:cNvSpPr/>
          <p:nvPr/>
        </p:nvSpPr>
        <p:spPr>
          <a:xfrm>
            <a:off x="409448" y="3004311"/>
            <a:ext cx="101600" cy="1702647"/>
          </a:xfrm>
          <a:custGeom>
            <a:avLst/>
            <a:gdLst/>
            <a:ahLst/>
            <a:cxnLst/>
            <a:rect l="l" t="t" r="r" b="b"/>
            <a:pathLst>
              <a:path w="76200" h="1276985">
                <a:moveTo>
                  <a:pt x="48006" y="63500"/>
                </a:moveTo>
                <a:lnTo>
                  <a:pt x="28193" y="63500"/>
                </a:lnTo>
                <a:lnTo>
                  <a:pt x="28193" y="1276477"/>
                </a:lnTo>
                <a:lnTo>
                  <a:pt x="48006" y="1276477"/>
                </a:lnTo>
                <a:lnTo>
                  <a:pt x="48006" y="63500"/>
                </a:lnTo>
                <a:close/>
              </a:path>
              <a:path w="76200" h="1276985">
                <a:moveTo>
                  <a:pt x="38100" y="0"/>
                </a:moveTo>
                <a:lnTo>
                  <a:pt x="0" y="76200"/>
                </a:lnTo>
                <a:lnTo>
                  <a:pt x="28193" y="76200"/>
                </a:lnTo>
                <a:lnTo>
                  <a:pt x="28193" y="63500"/>
                </a:lnTo>
                <a:lnTo>
                  <a:pt x="69850" y="63500"/>
                </a:lnTo>
                <a:lnTo>
                  <a:pt x="38100" y="0"/>
                </a:lnTo>
                <a:close/>
              </a:path>
              <a:path w="76200" h="127698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60" name="object 60"/>
          <p:cNvSpPr/>
          <p:nvPr/>
        </p:nvSpPr>
        <p:spPr>
          <a:xfrm>
            <a:off x="1306458" y="3994911"/>
            <a:ext cx="282684" cy="296671"/>
          </a:xfrm>
          <a:prstGeom prst="rect">
            <a:avLst/>
          </a:prstGeom>
          <a:blipFill>
            <a:blip r:embed="rId12" cstate="print"/>
            <a:stretch>
              <a:fillRect/>
            </a:stretch>
          </a:blipFill>
        </p:spPr>
        <p:txBody>
          <a:bodyPr wrap="square" lIns="0" tIns="0" rIns="0" bIns="0" rtlCol="0"/>
          <a:lstStyle/>
          <a:p>
            <a:endParaRPr sz="2400"/>
          </a:p>
        </p:txBody>
      </p:sp>
      <p:sp>
        <p:nvSpPr>
          <p:cNvPr id="63" name="Shape 52">
            <a:extLst>
              <a:ext uri="{FF2B5EF4-FFF2-40B4-BE49-F238E27FC236}">
                <a16:creationId xmlns:a16="http://schemas.microsoft.com/office/drawing/2014/main" xmlns="" id="{20251C4F-5989-4A45-8472-320D4271E0EE}"/>
              </a:ext>
            </a:extLst>
          </p:cNvPr>
          <p:cNvSpPr txBox="1"/>
          <p:nvPr/>
        </p:nvSpPr>
        <p:spPr>
          <a:xfrm>
            <a:off x="236534" y="134400"/>
            <a:ext cx="11720575" cy="941600"/>
          </a:xfrm>
          <a:prstGeom prst="rect">
            <a:avLst/>
          </a:prstGeom>
          <a:noFill/>
          <a:ln>
            <a:noFill/>
          </a:ln>
        </p:spPr>
        <p:txBody>
          <a:bodyPr lIns="121900" tIns="121900" rIns="121900" bIns="121900" anchor="t" anchorCtr="0">
            <a:noAutofit/>
          </a:bodyPr>
          <a:lstStyle/>
          <a:p>
            <a:pPr algn="ctr"/>
            <a:r>
              <a:rPr lang="en" sz="4267" dirty="0">
                <a:latin typeface="Dm sans" pitchFamily="2" charset="0"/>
              </a:rPr>
              <a:t>Bagging</a:t>
            </a:r>
            <a:r>
              <a:rPr lang="en" sz="4267" dirty="0"/>
              <a:t> at inference time</a:t>
            </a:r>
          </a:p>
        </p:txBody>
      </p:sp>
      <p:sp>
        <p:nvSpPr>
          <p:cNvPr id="64" name="Shape 53">
            <a:extLst>
              <a:ext uri="{FF2B5EF4-FFF2-40B4-BE49-F238E27FC236}">
                <a16:creationId xmlns:a16="http://schemas.microsoft.com/office/drawing/2014/main" xmlns="" id="{5B5E4731-0E1D-F24A-ACAA-C60E56A0266F}"/>
              </a:ext>
            </a:extLst>
          </p:cNvPr>
          <p:cNvSpPr txBox="1"/>
          <p:nvPr/>
        </p:nvSpPr>
        <p:spPr>
          <a:xfrm>
            <a:off x="462279" y="2251145"/>
            <a:ext cx="2234188" cy="592640"/>
          </a:xfrm>
          <a:prstGeom prst="rect">
            <a:avLst/>
          </a:prstGeom>
          <a:noFill/>
          <a:ln>
            <a:noFill/>
          </a:ln>
        </p:spPr>
        <p:txBody>
          <a:bodyPr lIns="121900" tIns="121900" rIns="121900" bIns="121900" anchor="t" anchorCtr="0">
            <a:noAutofit/>
          </a:bodyPr>
          <a:lstStyle/>
          <a:p>
            <a:pPr algn="ctr"/>
            <a:r>
              <a:rPr lang="en" sz="2133" dirty="0"/>
              <a:t>A test sample</a:t>
            </a:r>
          </a:p>
        </p:txBody>
      </p:sp>
      <p:sp>
        <p:nvSpPr>
          <p:cNvPr id="65" name="Shape 53">
            <a:extLst>
              <a:ext uri="{FF2B5EF4-FFF2-40B4-BE49-F238E27FC236}">
                <a16:creationId xmlns:a16="http://schemas.microsoft.com/office/drawing/2014/main" xmlns="" id="{4118C1DE-6BE8-9B45-A49E-00BAD1FE6A3A}"/>
              </a:ext>
            </a:extLst>
          </p:cNvPr>
          <p:cNvSpPr txBox="1"/>
          <p:nvPr/>
        </p:nvSpPr>
        <p:spPr>
          <a:xfrm>
            <a:off x="9628680" y="4685957"/>
            <a:ext cx="2216067" cy="596228"/>
          </a:xfrm>
          <a:prstGeom prst="rect">
            <a:avLst/>
          </a:prstGeom>
          <a:noFill/>
          <a:ln w="28575">
            <a:solidFill>
              <a:srgbClr val="FF0000"/>
            </a:solidFill>
          </a:ln>
        </p:spPr>
        <p:txBody>
          <a:bodyPr lIns="121900" tIns="121900" rIns="121900" bIns="121900" anchor="t" anchorCtr="0">
            <a:noAutofit/>
          </a:bodyPr>
          <a:lstStyle/>
          <a:p>
            <a:pPr algn="ctr"/>
            <a:r>
              <a:rPr lang="en" sz="2133" dirty="0"/>
              <a:t>75% confidence</a:t>
            </a:r>
          </a:p>
        </p:txBody>
      </p:sp>
    </p:spTree>
    <p:extLst>
      <p:ext uri="{BB962C8B-B14F-4D97-AF65-F5344CB8AC3E}">
        <p14:creationId xmlns:p14="http://schemas.microsoft.com/office/powerpoint/2010/main" val="407944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1" presetClass="entr" presetSubtype="0" fill="hold" grpId="1" nodeType="withEffect">
                                  <p:stCondLst>
                                    <p:cond delay="0"/>
                                  </p:stCondLst>
                                  <p:childTnLst>
                                    <p:set>
                                      <p:cBhvr>
                                        <p:cTn id="112" dur="1" fill="hold">
                                          <p:stCondLst>
                                            <p:cond delay="0"/>
                                          </p:stCondLst>
                                        </p:cTn>
                                        <p:tgtEl>
                                          <p:spTgt spid="45"/>
                                        </p:tgtEl>
                                        <p:attrNameLst>
                                          <p:attrName>style.visibility</p:attrName>
                                        </p:attrNameLst>
                                      </p:cBhvr>
                                      <p:to>
                                        <p:strVal val="visible"/>
                                      </p:to>
                                    </p:set>
                                  </p:childTnLst>
                                </p:cTn>
                              </p:par>
                              <p:par>
                                <p:cTn id="113" presetID="1" presetClass="entr" presetSubtype="0" fill="hold" grpId="1" nodeType="withEffect">
                                  <p:stCondLst>
                                    <p:cond delay="0"/>
                                  </p:stCondLst>
                                  <p:childTnLst>
                                    <p:set>
                                      <p:cBhvr>
                                        <p:cTn id="114" dur="1" fill="hold">
                                          <p:stCondLst>
                                            <p:cond delay="0"/>
                                          </p:stCondLst>
                                        </p:cTn>
                                        <p:tgtEl>
                                          <p:spTgt spid="46"/>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48"/>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1" grpId="0" animBg="1"/>
      <p:bldP spid="52" grpId="0" animBg="1"/>
      <p:bldP spid="53" grpId="0" animBg="1"/>
      <p:bldP spid="54" grpId="0" animBg="1"/>
      <p:bldP spid="55" grpId="0" animBg="1"/>
      <p:bldP spid="57" grpId="0" animBg="1"/>
      <p:bldP spid="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75CA0CD3-8851-E0A6-DF15-90A7D8954C0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1000"/>
                    </a14:imgEffect>
                    <a14:imgEffect>
                      <a14:colorTemperature colorTemp="11500"/>
                    </a14:imgEffect>
                    <a14:imgEffect>
                      <a14:saturation sat="99000"/>
                    </a14:imgEffect>
                    <a14:imgEffect>
                      <a14:brightnessContrast bright="-6000" contrast="-13000"/>
                    </a14:imgEffect>
                  </a14:imgLayer>
                </a14:imgProps>
              </a:ext>
            </a:extLst>
          </a:blip>
          <a:stretch>
            <a:fillRect/>
          </a:stretch>
        </p:blipFill>
        <p:spPr>
          <a:xfrm>
            <a:off x="4561310" y="1982500"/>
            <a:ext cx="3069379" cy="4194818"/>
          </a:xfrm>
          <a:prstGeom prst="rect">
            <a:avLst/>
          </a:prstGeom>
          <a:noFill/>
        </p:spPr>
      </p:pic>
      <p:sp>
        <p:nvSpPr>
          <p:cNvPr id="14" name="TextBox 13">
            <a:extLst>
              <a:ext uri="{FF2B5EF4-FFF2-40B4-BE49-F238E27FC236}">
                <a16:creationId xmlns:a16="http://schemas.microsoft.com/office/drawing/2014/main" xmlns="" id="{EC89B399-A7DA-0BE6-C785-8CF6260CE15A}"/>
              </a:ext>
            </a:extLst>
          </p:cNvPr>
          <p:cNvSpPr txBox="1"/>
          <p:nvPr/>
        </p:nvSpPr>
        <p:spPr>
          <a:xfrm>
            <a:off x="3865982" y="403475"/>
            <a:ext cx="4460033" cy="769441"/>
          </a:xfrm>
          <a:prstGeom prst="rect">
            <a:avLst/>
          </a:prstGeom>
          <a:noFill/>
        </p:spPr>
        <p:txBody>
          <a:bodyPr wrap="square" rtlCol="0">
            <a:spAutoFit/>
          </a:bodyPr>
          <a:lstStyle/>
          <a:p>
            <a:pPr algn="ctr"/>
            <a:r>
              <a:rPr lang="en-US" sz="4400" b="1" dirty="0">
                <a:latin typeface="MS Reference Sans Serif" panose="020B0604030504040204" pitchFamily="34" charset="0"/>
              </a:rPr>
              <a:t>OUR TEAM</a:t>
            </a:r>
            <a:endParaRPr lang="en-IN" sz="4400" b="1" dirty="0">
              <a:latin typeface="MS Reference Sans Serif" panose="020B0604030504040204" pitchFamily="34" charset="0"/>
            </a:endParaRPr>
          </a:p>
        </p:txBody>
      </p:sp>
      <p:sp>
        <p:nvSpPr>
          <p:cNvPr id="15" name="TextBox 14">
            <a:extLst>
              <a:ext uri="{FF2B5EF4-FFF2-40B4-BE49-F238E27FC236}">
                <a16:creationId xmlns:a16="http://schemas.microsoft.com/office/drawing/2014/main" xmlns="" id="{F4332C61-4514-EF10-2174-7A782AC664C3}"/>
              </a:ext>
            </a:extLst>
          </p:cNvPr>
          <p:cNvSpPr txBox="1"/>
          <p:nvPr/>
        </p:nvSpPr>
        <p:spPr>
          <a:xfrm>
            <a:off x="1199179" y="2318322"/>
            <a:ext cx="2836506"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MS Reference Sans Serif" panose="020B0604030504040204" pitchFamily="34" charset="0"/>
              </a:rPr>
              <a:t>Akarsh Bhatt</a:t>
            </a:r>
          </a:p>
          <a:p>
            <a:pPr marL="285750" indent="-285750">
              <a:buFont typeface="Arial" panose="020B0604020202020204" pitchFamily="34" charset="0"/>
              <a:buChar char="•"/>
            </a:pPr>
            <a:endParaRPr lang="en-US" sz="2400" b="1" dirty="0">
              <a:latin typeface="MS Reference Sans Serif" panose="020B0604030504040204" pitchFamily="34" charset="0"/>
            </a:endParaRPr>
          </a:p>
          <a:p>
            <a:pPr marL="285750" indent="-285750">
              <a:buFont typeface="Arial" panose="020B0604020202020204" pitchFamily="34" charset="0"/>
              <a:buChar char="•"/>
            </a:pPr>
            <a:r>
              <a:rPr lang="en-IN" sz="2400" b="1" dirty="0">
                <a:latin typeface="MS Reference Sans Serif" panose="020B0604030504040204" pitchFamily="34" charset="0"/>
              </a:rPr>
              <a:t>Sachin Singh</a:t>
            </a:r>
          </a:p>
        </p:txBody>
      </p:sp>
      <p:sp>
        <p:nvSpPr>
          <p:cNvPr id="16" name="TextBox 15">
            <a:extLst>
              <a:ext uri="{FF2B5EF4-FFF2-40B4-BE49-F238E27FC236}">
                <a16:creationId xmlns:a16="http://schemas.microsoft.com/office/drawing/2014/main" xmlns="" id="{A067961B-3C01-B53C-FAC8-F8BA3CE0199C}"/>
              </a:ext>
            </a:extLst>
          </p:cNvPr>
          <p:cNvSpPr txBox="1"/>
          <p:nvPr/>
        </p:nvSpPr>
        <p:spPr>
          <a:xfrm>
            <a:off x="8079721" y="2318322"/>
            <a:ext cx="3144417"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MS Reference Sans Serif" panose="020B0604030504040204" pitchFamily="34" charset="0"/>
              </a:rPr>
              <a:t>Rachit Bhatia</a:t>
            </a:r>
          </a:p>
          <a:p>
            <a:pPr marL="342900" indent="-342900">
              <a:buFont typeface="Arial" panose="020B0604020202020204" pitchFamily="34" charset="0"/>
              <a:buChar char="•"/>
            </a:pPr>
            <a:endParaRPr lang="en-US" sz="2400" b="1" dirty="0">
              <a:latin typeface="MS Reference Sans Serif" panose="020B0604030504040204" pitchFamily="34" charset="0"/>
            </a:endParaRPr>
          </a:p>
          <a:p>
            <a:pPr marL="342900" indent="-342900">
              <a:buFont typeface="Arial" panose="020B0604020202020204" pitchFamily="34" charset="0"/>
              <a:buChar char="•"/>
            </a:pPr>
            <a:r>
              <a:rPr lang="en-US" sz="2400" b="1" dirty="0">
                <a:latin typeface="MS Reference Sans Serif" panose="020B0604030504040204" pitchFamily="34" charset="0"/>
              </a:rPr>
              <a:t>Vikas Yadav</a:t>
            </a:r>
            <a:endParaRPr lang="en-IN" sz="2400" b="1" dirty="0">
              <a:latin typeface="MS Reference Sans Serif" panose="020B0604030504040204" pitchFamily="34" charset="0"/>
            </a:endParaRPr>
          </a:p>
        </p:txBody>
      </p:sp>
    </p:spTree>
    <p:extLst>
      <p:ext uri="{BB962C8B-B14F-4D97-AF65-F5344CB8AC3E}">
        <p14:creationId xmlns:p14="http://schemas.microsoft.com/office/powerpoint/2010/main" val="3414709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14994" y="3447964"/>
            <a:ext cx="552873" cy="243840"/>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endParaRPr sz="2400"/>
          </a:p>
        </p:txBody>
      </p:sp>
      <p:sp>
        <p:nvSpPr>
          <p:cNvPr id="4" name="object 4"/>
          <p:cNvSpPr/>
          <p:nvPr/>
        </p:nvSpPr>
        <p:spPr>
          <a:xfrm>
            <a:off x="867850" y="3447964"/>
            <a:ext cx="552873" cy="243840"/>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endParaRPr sz="2400"/>
          </a:p>
        </p:txBody>
      </p:sp>
      <p:sp>
        <p:nvSpPr>
          <p:cNvPr id="5" name="object 5"/>
          <p:cNvSpPr/>
          <p:nvPr/>
        </p:nvSpPr>
        <p:spPr>
          <a:xfrm>
            <a:off x="1420708" y="3447964"/>
            <a:ext cx="552873" cy="243840"/>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endParaRPr sz="2400"/>
          </a:p>
        </p:txBody>
      </p:sp>
      <p:sp>
        <p:nvSpPr>
          <p:cNvPr id="6" name="object 6"/>
          <p:cNvSpPr/>
          <p:nvPr/>
        </p:nvSpPr>
        <p:spPr>
          <a:xfrm>
            <a:off x="1973581" y="3447964"/>
            <a:ext cx="552873" cy="243840"/>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endParaRPr sz="2400"/>
          </a:p>
        </p:txBody>
      </p:sp>
      <p:sp>
        <p:nvSpPr>
          <p:cNvPr id="7" name="object 7"/>
          <p:cNvSpPr/>
          <p:nvPr/>
        </p:nvSpPr>
        <p:spPr>
          <a:xfrm>
            <a:off x="2526453" y="3447964"/>
            <a:ext cx="552873" cy="243840"/>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endParaRPr sz="2400"/>
          </a:p>
        </p:txBody>
      </p:sp>
      <p:sp>
        <p:nvSpPr>
          <p:cNvPr id="8" name="object 8"/>
          <p:cNvSpPr/>
          <p:nvPr/>
        </p:nvSpPr>
        <p:spPr>
          <a:xfrm>
            <a:off x="314994" y="3691822"/>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9" name="object 9"/>
          <p:cNvSpPr/>
          <p:nvPr/>
        </p:nvSpPr>
        <p:spPr>
          <a:xfrm>
            <a:off x="867850" y="3691822"/>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10" name="object 10"/>
          <p:cNvSpPr/>
          <p:nvPr/>
        </p:nvSpPr>
        <p:spPr>
          <a:xfrm>
            <a:off x="1420708" y="3691822"/>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11" name="object 11"/>
          <p:cNvSpPr/>
          <p:nvPr/>
        </p:nvSpPr>
        <p:spPr>
          <a:xfrm>
            <a:off x="1973581" y="3691822"/>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12" name="object 12"/>
          <p:cNvSpPr/>
          <p:nvPr/>
        </p:nvSpPr>
        <p:spPr>
          <a:xfrm>
            <a:off x="2526453" y="3691822"/>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13" name="object 13"/>
          <p:cNvSpPr/>
          <p:nvPr/>
        </p:nvSpPr>
        <p:spPr>
          <a:xfrm>
            <a:off x="314994" y="4045729"/>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14" name="object 14"/>
          <p:cNvSpPr/>
          <p:nvPr/>
        </p:nvSpPr>
        <p:spPr>
          <a:xfrm>
            <a:off x="867850" y="4045729"/>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15" name="object 15"/>
          <p:cNvSpPr/>
          <p:nvPr/>
        </p:nvSpPr>
        <p:spPr>
          <a:xfrm>
            <a:off x="1420708" y="4045729"/>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16" name="object 16"/>
          <p:cNvSpPr/>
          <p:nvPr/>
        </p:nvSpPr>
        <p:spPr>
          <a:xfrm>
            <a:off x="1973581" y="4045729"/>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17" name="object 17"/>
          <p:cNvSpPr/>
          <p:nvPr/>
        </p:nvSpPr>
        <p:spPr>
          <a:xfrm>
            <a:off x="2526453" y="4045729"/>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18" name="object 18"/>
          <p:cNvSpPr/>
          <p:nvPr/>
        </p:nvSpPr>
        <p:spPr>
          <a:xfrm>
            <a:off x="314994" y="4399636"/>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19" name="object 19"/>
          <p:cNvSpPr/>
          <p:nvPr/>
        </p:nvSpPr>
        <p:spPr>
          <a:xfrm>
            <a:off x="867850" y="4399636"/>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20" name="object 20"/>
          <p:cNvSpPr/>
          <p:nvPr/>
        </p:nvSpPr>
        <p:spPr>
          <a:xfrm>
            <a:off x="1420708" y="4399636"/>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21" name="object 21"/>
          <p:cNvSpPr/>
          <p:nvPr/>
        </p:nvSpPr>
        <p:spPr>
          <a:xfrm>
            <a:off x="1973581" y="4399636"/>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22" name="object 22"/>
          <p:cNvSpPr/>
          <p:nvPr/>
        </p:nvSpPr>
        <p:spPr>
          <a:xfrm>
            <a:off x="2526453" y="4399636"/>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23" name="object 23"/>
          <p:cNvSpPr/>
          <p:nvPr/>
        </p:nvSpPr>
        <p:spPr>
          <a:xfrm>
            <a:off x="314994" y="4753373"/>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24" name="object 24"/>
          <p:cNvSpPr/>
          <p:nvPr/>
        </p:nvSpPr>
        <p:spPr>
          <a:xfrm>
            <a:off x="867850" y="4753373"/>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25" name="object 25"/>
          <p:cNvSpPr/>
          <p:nvPr/>
        </p:nvSpPr>
        <p:spPr>
          <a:xfrm>
            <a:off x="1420708" y="4753373"/>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26" name="object 26"/>
          <p:cNvSpPr/>
          <p:nvPr/>
        </p:nvSpPr>
        <p:spPr>
          <a:xfrm>
            <a:off x="1973581" y="4753373"/>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sp>
        <p:nvSpPr>
          <p:cNvPr id="27" name="object 27"/>
          <p:cNvSpPr/>
          <p:nvPr/>
        </p:nvSpPr>
        <p:spPr>
          <a:xfrm>
            <a:off x="2526453" y="4753373"/>
            <a:ext cx="552873" cy="176953"/>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endParaRPr sz="2400"/>
          </a:p>
        </p:txBody>
      </p:sp>
      <p:graphicFrame>
        <p:nvGraphicFramePr>
          <p:cNvPr id="28" name="object 28"/>
          <p:cNvGraphicFramePr>
            <a:graphicFrameLocks noGrp="1"/>
          </p:cNvGraphicFramePr>
          <p:nvPr/>
        </p:nvGraphicFramePr>
        <p:xfrm>
          <a:off x="314993" y="3431031"/>
          <a:ext cx="2764363" cy="1499272"/>
        </p:xfrm>
        <a:graphic>
          <a:graphicData uri="http://schemas.openxmlformats.org/drawingml/2006/table">
            <a:tbl>
              <a:tblPr firstRow="1" bandRow="1">
                <a:tableStyleId>{2D5ABB26-0587-4C30-8999-92F81FD0307C}</a:tableStyleId>
              </a:tblPr>
              <a:tblGrid>
                <a:gridCol w="576579">
                  <a:extLst>
                    <a:ext uri="{9D8B030D-6E8A-4147-A177-3AD203B41FA5}">
                      <a16:colId xmlns:a16="http://schemas.microsoft.com/office/drawing/2014/main" xmlns="" val="20000"/>
                    </a:ext>
                  </a:extLst>
                </a:gridCol>
                <a:gridCol w="519005">
                  <a:extLst>
                    <a:ext uri="{9D8B030D-6E8A-4147-A177-3AD203B41FA5}">
                      <a16:colId xmlns:a16="http://schemas.microsoft.com/office/drawing/2014/main" xmlns="" val="20001"/>
                    </a:ext>
                  </a:extLst>
                </a:gridCol>
                <a:gridCol w="576579">
                  <a:extLst>
                    <a:ext uri="{9D8B030D-6E8A-4147-A177-3AD203B41FA5}">
                      <a16:colId xmlns:a16="http://schemas.microsoft.com/office/drawing/2014/main" xmlns="" val="20002"/>
                    </a:ext>
                  </a:extLst>
                </a:gridCol>
                <a:gridCol w="516467">
                  <a:extLst>
                    <a:ext uri="{9D8B030D-6E8A-4147-A177-3AD203B41FA5}">
                      <a16:colId xmlns:a16="http://schemas.microsoft.com/office/drawing/2014/main" xmlns="" val="20003"/>
                    </a:ext>
                  </a:extLst>
                </a:gridCol>
                <a:gridCol w="575733">
                  <a:extLst>
                    <a:ext uri="{9D8B030D-6E8A-4147-A177-3AD203B41FA5}">
                      <a16:colId xmlns:a16="http://schemas.microsoft.com/office/drawing/2014/main" xmlns="" val="20004"/>
                    </a:ext>
                  </a:extLst>
                </a:gridCol>
              </a:tblGrid>
              <a:tr h="271271">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xmlns="" val="10000"/>
                  </a:ext>
                </a:extLst>
              </a:tr>
              <a:tr h="166455">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xmlns="" val="10001"/>
                  </a:ext>
                </a:extLst>
              </a:tr>
              <a:tr h="176969">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xmlns="" val="10002"/>
                  </a:ext>
                </a:extLst>
              </a:tr>
              <a:tr h="176936">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xmlns="" val="10003"/>
                  </a:ext>
                </a:extLst>
              </a:tr>
              <a:tr h="176969">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xmlns="" val="10004"/>
                  </a:ext>
                </a:extLst>
              </a:tr>
              <a:tr h="176936">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xmlns="" val="10005"/>
                  </a:ext>
                </a:extLst>
              </a:tr>
              <a:tr h="176800">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xmlns="" val="10006"/>
                  </a:ext>
                </a:extLst>
              </a:tr>
              <a:tr h="176936">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xmlns="" val="10007"/>
                  </a:ext>
                </a:extLst>
              </a:tr>
            </a:tbl>
          </a:graphicData>
        </a:graphic>
      </p:graphicFrame>
      <p:sp>
        <p:nvSpPr>
          <p:cNvPr id="29" name="object 29"/>
          <p:cNvSpPr/>
          <p:nvPr/>
        </p:nvSpPr>
        <p:spPr>
          <a:xfrm>
            <a:off x="380797" y="3493855"/>
            <a:ext cx="473201" cy="144272"/>
          </a:xfrm>
          <a:prstGeom prst="rect">
            <a:avLst/>
          </a:prstGeom>
          <a:blipFill>
            <a:blip r:embed="rId2" cstate="print"/>
            <a:stretch>
              <a:fillRect/>
            </a:stretch>
          </a:blipFill>
        </p:spPr>
        <p:txBody>
          <a:bodyPr wrap="square" lIns="0" tIns="0" rIns="0" bIns="0" rtlCol="0"/>
          <a:lstStyle/>
          <a:p>
            <a:endParaRPr sz="2400"/>
          </a:p>
        </p:txBody>
      </p:sp>
      <p:sp>
        <p:nvSpPr>
          <p:cNvPr id="30" name="object 30"/>
          <p:cNvSpPr/>
          <p:nvPr/>
        </p:nvSpPr>
        <p:spPr>
          <a:xfrm>
            <a:off x="1013155" y="3493855"/>
            <a:ext cx="312115" cy="144272"/>
          </a:xfrm>
          <a:prstGeom prst="rect">
            <a:avLst/>
          </a:prstGeom>
          <a:blipFill>
            <a:blip r:embed="rId3" cstate="print"/>
            <a:stretch>
              <a:fillRect/>
            </a:stretch>
          </a:blipFill>
        </p:spPr>
        <p:txBody>
          <a:bodyPr wrap="square" lIns="0" tIns="0" rIns="0" bIns="0" rtlCol="0"/>
          <a:lstStyle/>
          <a:p>
            <a:endParaRPr sz="2400"/>
          </a:p>
        </p:txBody>
      </p:sp>
      <p:sp>
        <p:nvSpPr>
          <p:cNvPr id="31" name="object 31"/>
          <p:cNvSpPr/>
          <p:nvPr/>
        </p:nvSpPr>
        <p:spPr>
          <a:xfrm>
            <a:off x="1506931" y="3493855"/>
            <a:ext cx="431952" cy="144272"/>
          </a:xfrm>
          <a:prstGeom prst="rect">
            <a:avLst/>
          </a:prstGeom>
          <a:blipFill>
            <a:blip r:embed="rId4" cstate="print"/>
            <a:stretch>
              <a:fillRect/>
            </a:stretch>
          </a:blipFill>
        </p:spPr>
        <p:txBody>
          <a:bodyPr wrap="square" lIns="0" tIns="0" rIns="0" bIns="0" rtlCol="0"/>
          <a:lstStyle/>
          <a:p>
            <a:endParaRPr sz="2400"/>
          </a:p>
        </p:txBody>
      </p:sp>
      <p:sp>
        <p:nvSpPr>
          <p:cNvPr id="32" name="object 32"/>
          <p:cNvSpPr/>
          <p:nvPr/>
        </p:nvSpPr>
        <p:spPr>
          <a:xfrm>
            <a:off x="2184061" y="3493855"/>
            <a:ext cx="198119" cy="144272"/>
          </a:xfrm>
          <a:prstGeom prst="rect">
            <a:avLst/>
          </a:prstGeom>
          <a:blipFill>
            <a:blip r:embed="rId5" cstate="print"/>
            <a:stretch>
              <a:fillRect/>
            </a:stretch>
          </a:blipFill>
        </p:spPr>
        <p:txBody>
          <a:bodyPr wrap="square" lIns="0" tIns="0" rIns="0" bIns="0" rtlCol="0"/>
          <a:lstStyle/>
          <a:p>
            <a:endParaRPr sz="2400"/>
          </a:p>
        </p:txBody>
      </p:sp>
      <p:sp>
        <p:nvSpPr>
          <p:cNvPr id="33" name="object 33"/>
          <p:cNvSpPr/>
          <p:nvPr/>
        </p:nvSpPr>
        <p:spPr>
          <a:xfrm>
            <a:off x="2671740" y="3493855"/>
            <a:ext cx="312115" cy="144272"/>
          </a:xfrm>
          <a:prstGeom prst="rect">
            <a:avLst/>
          </a:prstGeom>
          <a:blipFill>
            <a:blip r:embed="rId6" cstate="print"/>
            <a:stretch>
              <a:fillRect/>
            </a:stretch>
          </a:blipFill>
        </p:spPr>
        <p:txBody>
          <a:bodyPr wrap="square" lIns="0" tIns="0" rIns="0" bIns="0" rtlCol="0"/>
          <a:lstStyle/>
          <a:p>
            <a:endParaRPr sz="2400"/>
          </a:p>
        </p:txBody>
      </p:sp>
      <p:sp>
        <p:nvSpPr>
          <p:cNvPr id="34" name="object 34"/>
          <p:cNvSpPr/>
          <p:nvPr/>
        </p:nvSpPr>
        <p:spPr>
          <a:xfrm>
            <a:off x="375920" y="3702303"/>
            <a:ext cx="203200" cy="146304"/>
          </a:xfrm>
          <a:prstGeom prst="rect">
            <a:avLst/>
          </a:prstGeom>
          <a:blipFill>
            <a:blip r:embed="rId7" cstate="print"/>
            <a:stretch>
              <a:fillRect/>
            </a:stretch>
          </a:blipFill>
        </p:spPr>
        <p:txBody>
          <a:bodyPr wrap="square" lIns="0" tIns="0" rIns="0" bIns="0" rtlCol="0"/>
          <a:lstStyle/>
          <a:p>
            <a:endParaRPr sz="2400"/>
          </a:p>
        </p:txBody>
      </p:sp>
      <p:sp>
        <p:nvSpPr>
          <p:cNvPr id="35" name="object 35"/>
          <p:cNvSpPr/>
          <p:nvPr/>
        </p:nvSpPr>
        <p:spPr>
          <a:xfrm>
            <a:off x="929029" y="3702303"/>
            <a:ext cx="348691" cy="146304"/>
          </a:xfrm>
          <a:prstGeom prst="rect">
            <a:avLst/>
          </a:prstGeom>
          <a:blipFill>
            <a:blip r:embed="rId8" cstate="print"/>
            <a:stretch>
              <a:fillRect/>
            </a:stretch>
          </a:blipFill>
        </p:spPr>
        <p:txBody>
          <a:bodyPr wrap="square" lIns="0" tIns="0" rIns="0" bIns="0" rtlCol="0"/>
          <a:lstStyle/>
          <a:p>
            <a:endParaRPr sz="2400"/>
          </a:p>
        </p:txBody>
      </p:sp>
      <p:sp>
        <p:nvSpPr>
          <p:cNvPr id="36" name="object 36"/>
          <p:cNvSpPr/>
          <p:nvPr/>
        </p:nvSpPr>
        <p:spPr>
          <a:xfrm>
            <a:off x="1481734" y="3702303"/>
            <a:ext cx="431935" cy="146304"/>
          </a:xfrm>
          <a:prstGeom prst="rect">
            <a:avLst/>
          </a:prstGeom>
          <a:blipFill>
            <a:blip r:embed="rId9" cstate="print"/>
            <a:stretch>
              <a:fillRect/>
            </a:stretch>
          </a:blipFill>
        </p:spPr>
        <p:txBody>
          <a:bodyPr wrap="square" lIns="0" tIns="0" rIns="0" bIns="0" rtlCol="0"/>
          <a:lstStyle/>
          <a:p>
            <a:endParaRPr sz="2400"/>
          </a:p>
        </p:txBody>
      </p:sp>
      <p:sp>
        <p:nvSpPr>
          <p:cNvPr id="37" name="object 37"/>
          <p:cNvSpPr/>
          <p:nvPr/>
        </p:nvSpPr>
        <p:spPr>
          <a:xfrm>
            <a:off x="2034878" y="3702303"/>
            <a:ext cx="200489" cy="146304"/>
          </a:xfrm>
          <a:prstGeom prst="rect">
            <a:avLst/>
          </a:prstGeom>
          <a:blipFill>
            <a:blip r:embed="rId10" cstate="print"/>
            <a:stretch>
              <a:fillRect/>
            </a:stretch>
          </a:blipFill>
        </p:spPr>
        <p:txBody>
          <a:bodyPr wrap="square" lIns="0" tIns="0" rIns="0" bIns="0" rtlCol="0"/>
          <a:lstStyle/>
          <a:p>
            <a:endParaRPr sz="2400"/>
          </a:p>
        </p:txBody>
      </p:sp>
      <p:sp>
        <p:nvSpPr>
          <p:cNvPr id="38" name="object 38"/>
          <p:cNvSpPr/>
          <p:nvPr/>
        </p:nvSpPr>
        <p:spPr>
          <a:xfrm>
            <a:off x="2661581" y="3704335"/>
            <a:ext cx="338937" cy="144272"/>
          </a:xfrm>
          <a:prstGeom prst="rect">
            <a:avLst/>
          </a:prstGeom>
          <a:blipFill>
            <a:blip r:embed="rId11" cstate="print"/>
            <a:stretch>
              <a:fillRect/>
            </a:stretch>
          </a:blipFill>
        </p:spPr>
        <p:txBody>
          <a:bodyPr wrap="square" lIns="0" tIns="0" rIns="0" bIns="0" rtlCol="0"/>
          <a:lstStyle/>
          <a:p>
            <a:endParaRPr sz="2400"/>
          </a:p>
        </p:txBody>
      </p:sp>
      <p:sp>
        <p:nvSpPr>
          <p:cNvPr id="39" name="object 39"/>
          <p:cNvSpPr/>
          <p:nvPr/>
        </p:nvSpPr>
        <p:spPr>
          <a:xfrm>
            <a:off x="375920" y="3878682"/>
            <a:ext cx="200491" cy="146709"/>
          </a:xfrm>
          <a:prstGeom prst="rect">
            <a:avLst/>
          </a:prstGeom>
          <a:blipFill>
            <a:blip r:embed="rId12" cstate="print"/>
            <a:stretch>
              <a:fillRect/>
            </a:stretch>
          </a:blipFill>
        </p:spPr>
        <p:txBody>
          <a:bodyPr wrap="square" lIns="0" tIns="0" rIns="0" bIns="0" rtlCol="0"/>
          <a:lstStyle/>
          <a:p>
            <a:endParaRPr sz="2400"/>
          </a:p>
        </p:txBody>
      </p:sp>
      <p:sp>
        <p:nvSpPr>
          <p:cNvPr id="40" name="object 40"/>
          <p:cNvSpPr/>
          <p:nvPr/>
        </p:nvSpPr>
        <p:spPr>
          <a:xfrm>
            <a:off x="929030" y="3878682"/>
            <a:ext cx="410125" cy="146709"/>
          </a:xfrm>
          <a:prstGeom prst="rect">
            <a:avLst/>
          </a:prstGeom>
          <a:blipFill>
            <a:blip r:embed="rId13" cstate="print"/>
            <a:stretch>
              <a:fillRect/>
            </a:stretch>
          </a:blipFill>
        </p:spPr>
        <p:txBody>
          <a:bodyPr wrap="square" lIns="0" tIns="0" rIns="0" bIns="0" rtlCol="0"/>
          <a:lstStyle/>
          <a:p>
            <a:endParaRPr sz="2400"/>
          </a:p>
        </p:txBody>
      </p:sp>
      <p:sp>
        <p:nvSpPr>
          <p:cNvPr id="41" name="object 41"/>
          <p:cNvSpPr/>
          <p:nvPr/>
        </p:nvSpPr>
        <p:spPr>
          <a:xfrm>
            <a:off x="1481733" y="3878682"/>
            <a:ext cx="366251" cy="146709"/>
          </a:xfrm>
          <a:prstGeom prst="rect">
            <a:avLst/>
          </a:prstGeom>
          <a:blipFill>
            <a:blip r:embed="rId14" cstate="print"/>
            <a:stretch>
              <a:fillRect/>
            </a:stretch>
          </a:blipFill>
        </p:spPr>
        <p:txBody>
          <a:bodyPr wrap="square" lIns="0" tIns="0" rIns="0" bIns="0" rtlCol="0"/>
          <a:lstStyle/>
          <a:p>
            <a:endParaRPr sz="2400"/>
          </a:p>
        </p:txBody>
      </p:sp>
      <p:sp>
        <p:nvSpPr>
          <p:cNvPr id="42" name="object 42"/>
          <p:cNvSpPr/>
          <p:nvPr/>
        </p:nvSpPr>
        <p:spPr>
          <a:xfrm>
            <a:off x="2034878" y="3878682"/>
            <a:ext cx="200489" cy="146709"/>
          </a:xfrm>
          <a:prstGeom prst="rect">
            <a:avLst/>
          </a:prstGeom>
          <a:blipFill>
            <a:blip r:embed="rId15" cstate="print"/>
            <a:stretch>
              <a:fillRect/>
            </a:stretch>
          </a:blipFill>
        </p:spPr>
        <p:txBody>
          <a:bodyPr wrap="square" lIns="0" tIns="0" rIns="0" bIns="0" rtlCol="0"/>
          <a:lstStyle/>
          <a:p>
            <a:endParaRPr sz="2400"/>
          </a:p>
        </p:txBody>
      </p:sp>
      <p:sp>
        <p:nvSpPr>
          <p:cNvPr id="43" name="object 43"/>
          <p:cNvSpPr/>
          <p:nvPr/>
        </p:nvSpPr>
        <p:spPr>
          <a:xfrm>
            <a:off x="2625006" y="3880714"/>
            <a:ext cx="412495" cy="144677"/>
          </a:xfrm>
          <a:prstGeom prst="rect">
            <a:avLst/>
          </a:prstGeom>
          <a:blipFill>
            <a:blip r:embed="rId16" cstate="print"/>
            <a:stretch>
              <a:fillRect/>
            </a:stretch>
          </a:blipFill>
        </p:spPr>
        <p:txBody>
          <a:bodyPr wrap="square" lIns="0" tIns="0" rIns="0" bIns="0" rtlCol="0"/>
          <a:lstStyle/>
          <a:p>
            <a:endParaRPr sz="2400"/>
          </a:p>
        </p:txBody>
      </p:sp>
      <p:sp>
        <p:nvSpPr>
          <p:cNvPr id="44" name="object 44"/>
          <p:cNvSpPr/>
          <p:nvPr/>
        </p:nvSpPr>
        <p:spPr>
          <a:xfrm>
            <a:off x="375920" y="4056210"/>
            <a:ext cx="182880" cy="146303"/>
          </a:xfrm>
          <a:prstGeom prst="rect">
            <a:avLst/>
          </a:prstGeom>
          <a:blipFill>
            <a:blip r:embed="rId17" cstate="print"/>
            <a:stretch>
              <a:fillRect/>
            </a:stretch>
          </a:blipFill>
        </p:spPr>
        <p:txBody>
          <a:bodyPr wrap="square" lIns="0" tIns="0" rIns="0" bIns="0" rtlCol="0"/>
          <a:lstStyle/>
          <a:p>
            <a:endParaRPr sz="2400"/>
          </a:p>
        </p:txBody>
      </p:sp>
      <p:sp>
        <p:nvSpPr>
          <p:cNvPr id="45" name="object 45"/>
          <p:cNvSpPr/>
          <p:nvPr/>
        </p:nvSpPr>
        <p:spPr>
          <a:xfrm>
            <a:off x="929030" y="4056210"/>
            <a:ext cx="246548" cy="146303"/>
          </a:xfrm>
          <a:prstGeom prst="rect">
            <a:avLst/>
          </a:prstGeom>
          <a:blipFill>
            <a:blip r:embed="rId18" cstate="print"/>
            <a:stretch>
              <a:fillRect/>
            </a:stretch>
          </a:blipFill>
        </p:spPr>
        <p:txBody>
          <a:bodyPr wrap="square" lIns="0" tIns="0" rIns="0" bIns="0" rtlCol="0"/>
          <a:lstStyle/>
          <a:p>
            <a:endParaRPr sz="2400"/>
          </a:p>
        </p:txBody>
      </p:sp>
      <p:sp>
        <p:nvSpPr>
          <p:cNvPr id="46" name="object 46"/>
          <p:cNvSpPr/>
          <p:nvPr/>
        </p:nvSpPr>
        <p:spPr>
          <a:xfrm>
            <a:off x="1481734" y="4056210"/>
            <a:ext cx="431935" cy="146303"/>
          </a:xfrm>
          <a:prstGeom prst="rect">
            <a:avLst/>
          </a:prstGeom>
          <a:blipFill>
            <a:blip r:embed="rId9" cstate="print"/>
            <a:stretch>
              <a:fillRect/>
            </a:stretch>
          </a:blipFill>
        </p:spPr>
        <p:txBody>
          <a:bodyPr wrap="square" lIns="0" tIns="0" rIns="0" bIns="0" rtlCol="0"/>
          <a:lstStyle/>
          <a:p>
            <a:endParaRPr sz="2400"/>
          </a:p>
        </p:txBody>
      </p:sp>
      <p:sp>
        <p:nvSpPr>
          <p:cNvPr id="47" name="object 47"/>
          <p:cNvSpPr/>
          <p:nvPr/>
        </p:nvSpPr>
        <p:spPr>
          <a:xfrm>
            <a:off x="2034878" y="4056210"/>
            <a:ext cx="200489" cy="146303"/>
          </a:xfrm>
          <a:prstGeom prst="rect">
            <a:avLst/>
          </a:prstGeom>
          <a:blipFill>
            <a:blip r:embed="rId19" cstate="print"/>
            <a:stretch>
              <a:fillRect/>
            </a:stretch>
          </a:blipFill>
        </p:spPr>
        <p:txBody>
          <a:bodyPr wrap="square" lIns="0" tIns="0" rIns="0" bIns="0" rtlCol="0"/>
          <a:lstStyle/>
          <a:p>
            <a:endParaRPr sz="2400"/>
          </a:p>
        </p:txBody>
      </p:sp>
      <p:sp>
        <p:nvSpPr>
          <p:cNvPr id="48" name="object 48"/>
          <p:cNvSpPr/>
          <p:nvPr/>
        </p:nvSpPr>
        <p:spPr>
          <a:xfrm>
            <a:off x="2661581" y="4058243"/>
            <a:ext cx="338937" cy="144272"/>
          </a:xfrm>
          <a:prstGeom prst="rect">
            <a:avLst/>
          </a:prstGeom>
          <a:blipFill>
            <a:blip r:embed="rId11" cstate="print"/>
            <a:stretch>
              <a:fillRect/>
            </a:stretch>
          </a:blipFill>
        </p:spPr>
        <p:txBody>
          <a:bodyPr wrap="square" lIns="0" tIns="0" rIns="0" bIns="0" rtlCol="0"/>
          <a:lstStyle/>
          <a:p>
            <a:endParaRPr sz="2400"/>
          </a:p>
        </p:txBody>
      </p:sp>
      <p:sp>
        <p:nvSpPr>
          <p:cNvPr id="49" name="object 49"/>
          <p:cNvSpPr/>
          <p:nvPr/>
        </p:nvSpPr>
        <p:spPr>
          <a:xfrm>
            <a:off x="375920" y="4232588"/>
            <a:ext cx="200491" cy="146709"/>
          </a:xfrm>
          <a:prstGeom prst="rect">
            <a:avLst/>
          </a:prstGeom>
          <a:blipFill>
            <a:blip r:embed="rId20" cstate="print"/>
            <a:stretch>
              <a:fillRect/>
            </a:stretch>
          </a:blipFill>
        </p:spPr>
        <p:txBody>
          <a:bodyPr wrap="square" lIns="0" tIns="0" rIns="0" bIns="0" rtlCol="0"/>
          <a:lstStyle/>
          <a:p>
            <a:endParaRPr sz="2400"/>
          </a:p>
        </p:txBody>
      </p:sp>
      <p:sp>
        <p:nvSpPr>
          <p:cNvPr id="50" name="object 50"/>
          <p:cNvSpPr/>
          <p:nvPr/>
        </p:nvSpPr>
        <p:spPr>
          <a:xfrm>
            <a:off x="929030" y="4232588"/>
            <a:ext cx="410125" cy="146709"/>
          </a:xfrm>
          <a:prstGeom prst="rect">
            <a:avLst/>
          </a:prstGeom>
          <a:blipFill>
            <a:blip r:embed="rId13" cstate="print"/>
            <a:stretch>
              <a:fillRect/>
            </a:stretch>
          </a:blipFill>
        </p:spPr>
        <p:txBody>
          <a:bodyPr wrap="square" lIns="0" tIns="0" rIns="0" bIns="0" rtlCol="0"/>
          <a:lstStyle/>
          <a:p>
            <a:endParaRPr sz="2400"/>
          </a:p>
        </p:txBody>
      </p:sp>
      <p:sp>
        <p:nvSpPr>
          <p:cNvPr id="51" name="object 51"/>
          <p:cNvSpPr/>
          <p:nvPr/>
        </p:nvSpPr>
        <p:spPr>
          <a:xfrm>
            <a:off x="1481734" y="4232588"/>
            <a:ext cx="431935" cy="146709"/>
          </a:xfrm>
          <a:prstGeom prst="rect">
            <a:avLst/>
          </a:prstGeom>
          <a:blipFill>
            <a:blip r:embed="rId21" cstate="print"/>
            <a:stretch>
              <a:fillRect/>
            </a:stretch>
          </a:blipFill>
        </p:spPr>
        <p:txBody>
          <a:bodyPr wrap="square" lIns="0" tIns="0" rIns="0" bIns="0" rtlCol="0"/>
          <a:lstStyle/>
          <a:p>
            <a:endParaRPr sz="2400"/>
          </a:p>
        </p:txBody>
      </p:sp>
      <p:sp>
        <p:nvSpPr>
          <p:cNvPr id="52" name="object 52"/>
          <p:cNvSpPr/>
          <p:nvPr/>
        </p:nvSpPr>
        <p:spPr>
          <a:xfrm>
            <a:off x="2034878" y="4232588"/>
            <a:ext cx="195071" cy="146709"/>
          </a:xfrm>
          <a:prstGeom prst="rect">
            <a:avLst/>
          </a:prstGeom>
          <a:blipFill>
            <a:blip r:embed="rId22" cstate="print"/>
            <a:stretch>
              <a:fillRect/>
            </a:stretch>
          </a:blipFill>
        </p:spPr>
        <p:txBody>
          <a:bodyPr wrap="square" lIns="0" tIns="0" rIns="0" bIns="0" rtlCol="0"/>
          <a:lstStyle/>
          <a:p>
            <a:endParaRPr sz="2400"/>
          </a:p>
        </p:txBody>
      </p:sp>
      <p:sp>
        <p:nvSpPr>
          <p:cNvPr id="53" name="object 53"/>
          <p:cNvSpPr/>
          <p:nvPr/>
        </p:nvSpPr>
        <p:spPr>
          <a:xfrm>
            <a:off x="2625006" y="4234620"/>
            <a:ext cx="412495" cy="144677"/>
          </a:xfrm>
          <a:prstGeom prst="rect">
            <a:avLst/>
          </a:prstGeom>
          <a:blipFill>
            <a:blip r:embed="rId16" cstate="print"/>
            <a:stretch>
              <a:fillRect/>
            </a:stretch>
          </a:blipFill>
        </p:spPr>
        <p:txBody>
          <a:bodyPr wrap="square" lIns="0" tIns="0" rIns="0" bIns="0" rtlCol="0"/>
          <a:lstStyle/>
          <a:p>
            <a:endParaRPr sz="2400"/>
          </a:p>
        </p:txBody>
      </p:sp>
      <p:sp>
        <p:nvSpPr>
          <p:cNvPr id="54" name="object 54"/>
          <p:cNvSpPr/>
          <p:nvPr/>
        </p:nvSpPr>
        <p:spPr>
          <a:xfrm>
            <a:off x="375921" y="4410287"/>
            <a:ext cx="178815" cy="146304"/>
          </a:xfrm>
          <a:prstGeom prst="rect">
            <a:avLst/>
          </a:prstGeom>
          <a:blipFill>
            <a:blip r:embed="rId23" cstate="print"/>
            <a:stretch>
              <a:fillRect/>
            </a:stretch>
          </a:blipFill>
        </p:spPr>
        <p:txBody>
          <a:bodyPr wrap="square" lIns="0" tIns="0" rIns="0" bIns="0" rtlCol="0"/>
          <a:lstStyle/>
          <a:p>
            <a:endParaRPr sz="2400"/>
          </a:p>
        </p:txBody>
      </p:sp>
      <p:sp>
        <p:nvSpPr>
          <p:cNvPr id="55" name="object 55"/>
          <p:cNvSpPr/>
          <p:nvPr/>
        </p:nvSpPr>
        <p:spPr>
          <a:xfrm>
            <a:off x="929029" y="4410287"/>
            <a:ext cx="348691" cy="146304"/>
          </a:xfrm>
          <a:prstGeom prst="rect">
            <a:avLst/>
          </a:prstGeom>
          <a:blipFill>
            <a:blip r:embed="rId8" cstate="print"/>
            <a:stretch>
              <a:fillRect/>
            </a:stretch>
          </a:blipFill>
        </p:spPr>
        <p:txBody>
          <a:bodyPr wrap="square" lIns="0" tIns="0" rIns="0" bIns="0" rtlCol="0"/>
          <a:lstStyle/>
          <a:p>
            <a:endParaRPr sz="2400"/>
          </a:p>
        </p:txBody>
      </p:sp>
      <p:sp>
        <p:nvSpPr>
          <p:cNvPr id="56" name="object 56"/>
          <p:cNvSpPr/>
          <p:nvPr/>
        </p:nvSpPr>
        <p:spPr>
          <a:xfrm>
            <a:off x="1481733" y="4410287"/>
            <a:ext cx="366251" cy="146304"/>
          </a:xfrm>
          <a:prstGeom prst="rect">
            <a:avLst/>
          </a:prstGeom>
          <a:blipFill>
            <a:blip r:embed="rId24" cstate="print"/>
            <a:stretch>
              <a:fillRect/>
            </a:stretch>
          </a:blipFill>
        </p:spPr>
        <p:txBody>
          <a:bodyPr wrap="square" lIns="0" tIns="0" rIns="0" bIns="0" rtlCol="0"/>
          <a:lstStyle/>
          <a:p>
            <a:endParaRPr sz="2400"/>
          </a:p>
        </p:txBody>
      </p:sp>
      <p:sp>
        <p:nvSpPr>
          <p:cNvPr id="57" name="object 57"/>
          <p:cNvSpPr/>
          <p:nvPr/>
        </p:nvSpPr>
        <p:spPr>
          <a:xfrm>
            <a:off x="2034878" y="4410287"/>
            <a:ext cx="200489" cy="146304"/>
          </a:xfrm>
          <a:prstGeom prst="rect">
            <a:avLst/>
          </a:prstGeom>
          <a:blipFill>
            <a:blip r:embed="rId10" cstate="print"/>
            <a:stretch>
              <a:fillRect/>
            </a:stretch>
          </a:blipFill>
        </p:spPr>
        <p:txBody>
          <a:bodyPr wrap="square" lIns="0" tIns="0" rIns="0" bIns="0" rtlCol="0"/>
          <a:lstStyle/>
          <a:p>
            <a:endParaRPr sz="2400"/>
          </a:p>
        </p:txBody>
      </p:sp>
      <p:sp>
        <p:nvSpPr>
          <p:cNvPr id="58" name="object 58"/>
          <p:cNvSpPr/>
          <p:nvPr/>
        </p:nvSpPr>
        <p:spPr>
          <a:xfrm>
            <a:off x="2661581" y="4412319"/>
            <a:ext cx="338937" cy="144272"/>
          </a:xfrm>
          <a:prstGeom prst="rect">
            <a:avLst/>
          </a:prstGeom>
          <a:blipFill>
            <a:blip r:embed="rId11" cstate="print"/>
            <a:stretch>
              <a:fillRect/>
            </a:stretch>
          </a:blipFill>
        </p:spPr>
        <p:txBody>
          <a:bodyPr wrap="square" lIns="0" tIns="0" rIns="0" bIns="0" rtlCol="0"/>
          <a:lstStyle/>
          <a:p>
            <a:endParaRPr sz="2400"/>
          </a:p>
        </p:txBody>
      </p:sp>
      <p:sp>
        <p:nvSpPr>
          <p:cNvPr id="59" name="object 59"/>
          <p:cNvSpPr/>
          <p:nvPr/>
        </p:nvSpPr>
        <p:spPr>
          <a:xfrm>
            <a:off x="375920" y="4586664"/>
            <a:ext cx="166624" cy="146709"/>
          </a:xfrm>
          <a:prstGeom prst="rect">
            <a:avLst/>
          </a:prstGeom>
          <a:blipFill>
            <a:blip r:embed="rId25" cstate="print"/>
            <a:stretch>
              <a:fillRect/>
            </a:stretch>
          </a:blipFill>
        </p:spPr>
        <p:txBody>
          <a:bodyPr wrap="square" lIns="0" tIns="0" rIns="0" bIns="0" rtlCol="0"/>
          <a:lstStyle/>
          <a:p>
            <a:endParaRPr sz="2400"/>
          </a:p>
        </p:txBody>
      </p:sp>
      <p:sp>
        <p:nvSpPr>
          <p:cNvPr id="60" name="object 60"/>
          <p:cNvSpPr/>
          <p:nvPr/>
        </p:nvSpPr>
        <p:spPr>
          <a:xfrm>
            <a:off x="375920" y="4764193"/>
            <a:ext cx="195072" cy="146304"/>
          </a:xfrm>
          <a:prstGeom prst="rect">
            <a:avLst/>
          </a:prstGeom>
          <a:blipFill>
            <a:blip r:embed="rId26" cstate="print"/>
            <a:stretch>
              <a:fillRect/>
            </a:stretch>
          </a:blipFill>
        </p:spPr>
        <p:txBody>
          <a:bodyPr wrap="square" lIns="0" tIns="0" rIns="0" bIns="0" rtlCol="0"/>
          <a:lstStyle/>
          <a:p>
            <a:endParaRPr sz="2400"/>
          </a:p>
        </p:txBody>
      </p:sp>
      <p:sp>
        <p:nvSpPr>
          <p:cNvPr id="61" name="object 61"/>
          <p:cNvSpPr/>
          <p:nvPr/>
        </p:nvSpPr>
        <p:spPr>
          <a:xfrm>
            <a:off x="929030" y="4764193"/>
            <a:ext cx="246548" cy="146304"/>
          </a:xfrm>
          <a:prstGeom prst="rect">
            <a:avLst/>
          </a:prstGeom>
          <a:blipFill>
            <a:blip r:embed="rId18" cstate="print"/>
            <a:stretch>
              <a:fillRect/>
            </a:stretch>
          </a:blipFill>
        </p:spPr>
        <p:txBody>
          <a:bodyPr wrap="square" lIns="0" tIns="0" rIns="0" bIns="0" rtlCol="0"/>
          <a:lstStyle/>
          <a:p>
            <a:endParaRPr sz="2400"/>
          </a:p>
        </p:txBody>
      </p:sp>
      <p:sp>
        <p:nvSpPr>
          <p:cNvPr id="62" name="object 62"/>
          <p:cNvSpPr/>
          <p:nvPr/>
        </p:nvSpPr>
        <p:spPr>
          <a:xfrm>
            <a:off x="1481733" y="4764193"/>
            <a:ext cx="366251" cy="146304"/>
          </a:xfrm>
          <a:prstGeom prst="rect">
            <a:avLst/>
          </a:prstGeom>
          <a:blipFill>
            <a:blip r:embed="rId24" cstate="print"/>
            <a:stretch>
              <a:fillRect/>
            </a:stretch>
          </a:blipFill>
        </p:spPr>
        <p:txBody>
          <a:bodyPr wrap="square" lIns="0" tIns="0" rIns="0" bIns="0" rtlCol="0"/>
          <a:lstStyle/>
          <a:p>
            <a:endParaRPr sz="2400"/>
          </a:p>
        </p:txBody>
      </p:sp>
      <p:sp>
        <p:nvSpPr>
          <p:cNvPr id="63" name="object 63"/>
          <p:cNvSpPr/>
          <p:nvPr/>
        </p:nvSpPr>
        <p:spPr>
          <a:xfrm>
            <a:off x="2034878" y="4764193"/>
            <a:ext cx="200489" cy="146304"/>
          </a:xfrm>
          <a:prstGeom prst="rect">
            <a:avLst/>
          </a:prstGeom>
          <a:blipFill>
            <a:blip r:embed="rId27" cstate="print"/>
            <a:stretch>
              <a:fillRect/>
            </a:stretch>
          </a:blipFill>
        </p:spPr>
        <p:txBody>
          <a:bodyPr wrap="square" lIns="0" tIns="0" rIns="0" bIns="0" rtlCol="0"/>
          <a:lstStyle/>
          <a:p>
            <a:endParaRPr sz="2400"/>
          </a:p>
        </p:txBody>
      </p:sp>
      <p:sp>
        <p:nvSpPr>
          <p:cNvPr id="64" name="object 64"/>
          <p:cNvSpPr/>
          <p:nvPr/>
        </p:nvSpPr>
        <p:spPr>
          <a:xfrm>
            <a:off x="2625006" y="4766226"/>
            <a:ext cx="412495" cy="144271"/>
          </a:xfrm>
          <a:prstGeom prst="rect">
            <a:avLst/>
          </a:prstGeom>
          <a:blipFill>
            <a:blip r:embed="rId28" cstate="print"/>
            <a:stretch>
              <a:fillRect/>
            </a:stretch>
          </a:blipFill>
        </p:spPr>
        <p:txBody>
          <a:bodyPr wrap="square" lIns="0" tIns="0" rIns="0" bIns="0" rtlCol="0"/>
          <a:lstStyle/>
          <a:p>
            <a:endParaRPr sz="2400"/>
          </a:p>
        </p:txBody>
      </p:sp>
      <p:sp>
        <p:nvSpPr>
          <p:cNvPr id="65" name="object 65"/>
          <p:cNvSpPr/>
          <p:nvPr/>
        </p:nvSpPr>
        <p:spPr>
          <a:xfrm>
            <a:off x="4247897" y="3044952"/>
            <a:ext cx="1474047" cy="101600"/>
          </a:xfrm>
          <a:custGeom>
            <a:avLst/>
            <a:gdLst/>
            <a:ahLst/>
            <a:cxnLst/>
            <a:rect l="l" t="t" r="r" b="b"/>
            <a:pathLst>
              <a:path w="1105535" h="76200">
                <a:moveTo>
                  <a:pt x="1029080" y="0"/>
                </a:moveTo>
                <a:lnTo>
                  <a:pt x="1029080" y="76200"/>
                </a:lnTo>
                <a:lnTo>
                  <a:pt x="1085468" y="48006"/>
                </a:lnTo>
                <a:lnTo>
                  <a:pt x="1041780" y="48006"/>
                </a:lnTo>
                <a:lnTo>
                  <a:pt x="1041780" y="28193"/>
                </a:lnTo>
                <a:lnTo>
                  <a:pt x="1085468" y="28193"/>
                </a:lnTo>
                <a:lnTo>
                  <a:pt x="1029080" y="0"/>
                </a:lnTo>
                <a:close/>
              </a:path>
              <a:path w="1105535" h="76200">
                <a:moveTo>
                  <a:pt x="1029080" y="28193"/>
                </a:moveTo>
                <a:lnTo>
                  <a:pt x="0" y="28193"/>
                </a:lnTo>
                <a:lnTo>
                  <a:pt x="0" y="48006"/>
                </a:lnTo>
                <a:lnTo>
                  <a:pt x="1029080" y="48006"/>
                </a:lnTo>
                <a:lnTo>
                  <a:pt x="1029080" y="28193"/>
                </a:lnTo>
                <a:close/>
              </a:path>
              <a:path w="1105535" h="76200">
                <a:moveTo>
                  <a:pt x="1085468" y="28193"/>
                </a:moveTo>
                <a:lnTo>
                  <a:pt x="1041780" y="28193"/>
                </a:lnTo>
                <a:lnTo>
                  <a:pt x="1041780" y="48006"/>
                </a:lnTo>
                <a:lnTo>
                  <a:pt x="1085468" y="48006"/>
                </a:lnTo>
                <a:lnTo>
                  <a:pt x="1105280" y="38100"/>
                </a:lnTo>
                <a:lnTo>
                  <a:pt x="1085468" y="28193"/>
                </a:lnTo>
                <a:close/>
              </a:path>
            </a:pathLst>
          </a:custGeom>
          <a:solidFill>
            <a:srgbClr val="000000"/>
          </a:solidFill>
        </p:spPr>
        <p:txBody>
          <a:bodyPr wrap="square" lIns="0" tIns="0" rIns="0" bIns="0" rtlCol="0"/>
          <a:lstStyle/>
          <a:p>
            <a:endParaRPr sz="2400"/>
          </a:p>
        </p:txBody>
      </p:sp>
      <p:sp>
        <p:nvSpPr>
          <p:cNvPr id="66" name="object 66"/>
          <p:cNvSpPr/>
          <p:nvPr/>
        </p:nvSpPr>
        <p:spPr>
          <a:xfrm>
            <a:off x="4199127" y="1976119"/>
            <a:ext cx="101600" cy="1122680"/>
          </a:xfrm>
          <a:custGeom>
            <a:avLst/>
            <a:gdLst/>
            <a:ahLst/>
            <a:cxnLst/>
            <a:rect l="l" t="t" r="r" b="b"/>
            <a:pathLst>
              <a:path w="76200" h="842010">
                <a:moveTo>
                  <a:pt x="48006" y="63500"/>
                </a:moveTo>
                <a:lnTo>
                  <a:pt x="28193" y="63500"/>
                </a:lnTo>
                <a:lnTo>
                  <a:pt x="28193" y="841502"/>
                </a:lnTo>
                <a:lnTo>
                  <a:pt x="48006" y="841502"/>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67" name="object 67"/>
          <p:cNvSpPr/>
          <p:nvPr/>
        </p:nvSpPr>
        <p:spPr>
          <a:xfrm>
            <a:off x="4643120" y="2216911"/>
            <a:ext cx="156464" cy="158496"/>
          </a:xfrm>
          <a:prstGeom prst="rect">
            <a:avLst/>
          </a:prstGeom>
          <a:blipFill>
            <a:blip r:embed="rId29" cstate="print"/>
            <a:stretch>
              <a:fillRect/>
            </a:stretch>
          </a:blipFill>
        </p:spPr>
        <p:txBody>
          <a:bodyPr wrap="square" lIns="0" tIns="0" rIns="0" bIns="0" rtlCol="0"/>
          <a:lstStyle/>
          <a:p>
            <a:endParaRPr sz="2400"/>
          </a:p>
        </p:txBody>
      </p:sp>
      <p:sp>
        <p:nvSpPr>
          <p:cNvPr id="68" name="object 68"/>
          <p:cNvSpPr/>
          <p:nvPr/>
        </p:nvSpPr>
        <p:spPr>
          <a:xfrm>
            <a:off x="5498592" y="2722880"/>
            <a:ext cx="158496" cy="156464"/>
          </a:xfrm>
          <a:prstGeom prst="rect">
            <a:avLst/>
          </a:prstGeom>
          <a:blipFill>
            <a:blip r:embed="rId29" cstate="print"/>
            <a:stretch>
              <a:fillRect/>
            </a:stretch>
          </a:blipFill>
        </p:spPr>
        <p:txBody>
          <a:bodyPr wrap="square" lIns="0" tIns="0" rIns="0" bIns="0" rtlCol="0"/>
          <a:lstStyle/>
          <a:p>
            <a:endParaRPr sz="2400"/>
          </a:p>
        </p:txBody>
      </p:sp>
      <p:sp>
        <p:nvSpPr>
          <p:cNvPr id="69" name="object 69"/>
          <p:cNvSpPr/>
          <p:nvPr/>
        </p:nvSpPr>
        <p:spPr>
          <a:xfrm>
            <a:off x="5130800" y="2688335"/>
            <a:ext cx="158496" cy="156464"/>
          </a:xfrm>
          <a:prstGeom prst="rect">
            <a:avLst/>
          </a:prstGeom>
          <a:blipFill>
            <a:blip r:embed="rId29" cstate="print"/>
            <a:stretch>
              <a:fillRect/>
            </a:stretch>
          </a:blipFill>
        </p:spPr>
        <p:txBody>
          <a:bodyPr wrap="square" lIns="0" tIns="0" rIns="0" bIns="0" rtlCol="0"/>
          <a:lstStyle/>
          <a:p>
            <a:endParaRPr sz="2400"/>
          </a:p>
        </p:txBody>
      </p:sp>
      <p:sp>
        <p:nvSpPr>
          <p:cNvPr id="70" name="object 70"/>
          <p:cNvSpPr/>
          <p:nvPr/>
        </p:nvSpPr>
        <p:spPr>
          <a:xfrm>
            <a:off x="5071871" y="2334768"/>
            <a:ext cx="158496" cy="158496"/>
          </a:xfrm>
          <a:prstGeom prst="rect">
            <a:avLst/>
          </a:prstGeom>
          <a:blipFill>
            <a:blip r:embed="rId29" cstate="print"/>
            <a:stretch>
              <a:fillRect/>
            </a:stretch>
          </a:blipFill>
        </p:spPr>
        <p:txBody>
          <a:bodyPr wrap="square" lIns="0" tIns="0" rIns="0" bIns="0" rtlCol="0"/>
          <a:lstStyle/>
          <a:p>
            <a:endParaRPr sz="2400"/>
          </a:p>
        </p:txBody>
      </p:sp>
      <p:sp>
        <p:nvSpPr>
          <p:cNvPr id="71" name="object 71"/>
          <p:cNvSpPr/>
          <p:nvPr/>
        </p:nvSpPr>
        <p:spPr>
          <a:xfrm>
            <a:off x="5362447" y="2487168"/>
            <a:ext cx="158496" cy="158496"/>
          </a:xfrm>
          <a:prstGeom prst="rect">
            <a:avLst/>
          </a:prstGeom>
          <a:blipFill>
            <a:blip r:embed="rId29" cstate="print"/>
            <a:stretch>
              <a:fillRect/>
            </a:stretch>
          </a:blipFill>
        </p:spPr>
        <p:txBody>
          <a:bodyPr wrap="square" lIns="0" tIns="0" rIns="0" bIns="0" rtlCol="0"/>
          <a:lstStyle/>
          <a:p>
            <a:endParaRPr sz="2400"/>
          </a:p>
        </p:txBody>
      </p:sp>
      <p:sp>
        <p:nvSpPr>
          <p:cNvPr id="72" name="object 72"/>
          <p:cNvSpPr/>
          <p:nvPr/>
        </p:nvSpPr>
        <p:spPr>
          <a:xfrm>
            <a:off x="4935728" y="2808223"/>
            <a:ext cx="158496" cy="158496"/>
          </a:xfrm>
          <a:prstGeom prst="rect">
            <a:avLst/>
          </a:prstGeom>
          <a:blipFill>
            <a:blip r:embed="rId29" cstate="print"/>
            <a:stretch>
              <a:fillRect/>
            </a:stretch>
          </a:blipFill>
        </p:spPr>
        <p:txBody>
          <a:bodyPr wrap="square" lIns="0" tIns="0" rIns="0" bIns="0" rtlCol="0"/>
          <a:lstStyle/>
          <a:p>
            <a:endParaRPr sz="2400"/>
          </a:p>
        </p:txBody>
      </p:sp>
      <p:sp>
        <p:nvSpPr>
          <p:cNvPr id="73" name="object 73"/>
          <p:cNvSpPr/>
          <p:nvPr/>
        </p:nvSpPr>
        <p:spPr>
          <a:xfrm>
            <a:off x="4864607" y="2070607"/>
            <a:ext cx="158496" cy="158496"/>
          </a:xfrm>
          <a:prstGeom prst="rect">
            <a:avLst/>
          </a:prstGeom>
          <a:blipFill>
            <a:blip r:embed="rId29" cstate="print"/>
            <a:stretch>
              <a:fillRect/>
            </a:stretch>
          </a:blipFill>
        </p:spPr>
        <p:txBody>
          <a:bodyPr wrap="square" lIns="0" tIns="0" rIns="0" bIns="0" rtlCol="0"/>
          <a:lstStyle/>
          <a:p>
            <a:endParaRPr sz="2400"/>
          </a:p>
        </p:txBody>
      </p:sp>
      <p:sp>
        <p:nvSpPr>
          <p:cNvPr id="74" name="object 74"/>
          <p:cNvSpPr/>
          <p:nvPr/>
        </p:nvSpPr>
        <p:spPr>
          <a:xfrm>
            <a:off x="4464304" y="2054351"/>
            <a:ext cx="158496" cy="158496"/>
          </a:xfrm>
          <a:prstGeom prst="rect">
            <a:avLst/>
          </a:prstGeom>
          <a:blipFill>
            <a:blip r:embed="rId29" cstate="print"/>
            <a:stretch>
              <a:fillRect/>
            </a:stretch>
          </a:blipFill>
        </p:spPr>
        <p:txBody>
          <a:bodyPr wrap="square" lIns="0" tIns="0" rIns="0" bIns="0" rtlCol="0"/>
          <a:lstStyle/>
          <a:p>
            <a:endParaRPr sz="2400"/>
          </a:p>
        </p:txBody>
      </p:sp>
      <p:sp>
        <p:nvSpPr>
          <p:cNvPr id="75" name="object 75"/>
          <p:cNvSpPr/>
          <p:nvPr/>
        </p:nvSpPr>
        <p:spPr>
          <a:xfrm>
            <a:off x="4281423" y="2403856"/>
            <a:ext cx="156463" cy="158496"/>
          </a:xfrm>
          <a:prstGeom prst="rect">
            <a:avLst/>
          </a:prstGeom>
          <a:blipFill>
            <a:blip r:embed="rId30" cstate="print"/>
            <a:stretch>
              <a:fillRect/>
            </a:stretch>
          </a:blipFill>
        </p:spPr>
        <p:txBody>
          <a:bodyPr wrap="square" lIns="0" tIns="0" rIns="0" bIns="0" rtlCol="0"/>
          <a:lstStyle/>
          <a:p>
            <a:endParaRPr sz="2400"/>
          </a:p>
        </p:txBody>
      </p:sp>
      <p:sp>
        <p:nvSpPr>
          <p:cNvPr id="76" name="object 76"/>
          <p:cNvSpPr/>
          <p:nvPr/>
        </p:nvSpPr>
        <p:spPr>
          <a:xfrm>
            <a:off x="4315968" y="2822447"/>
            <a:ext cx="158496" cy="158495"/>
          </a:xfrm>
          <a:prstGeom prst="rect">
            <a:avLst/>
          </a:prstGeom>
          <a:blipFill>
            <a:blip r:embed="rId30" cstate="print"/>
            <a:stretch>
              <a:fillRect/>
            </a:stretch>
          </a:blipFill>
        </p:spPr>
        <p:txBody>
          <a:bodyPr wrap="square" lIns="0" tIns="0" rIns="0" bIns="0" rtlCol="0"/>
          <a:lstStyle/>
          <a:p>
            <a:endParaRPr sz="2400"/>
          </a:p>
        </p:txBody>
      </p:sp>
      <p:sp>
        <p:nvSpPr>
          <p:cNvPr id="77" name="object 77"/>
          <p:cNvSpPr/>
          <p:nvPr/>
        </p:nvSpPr>
        <p:spPr>
          <a:xfrm>
            <a:off x="4403344" y="2940303"/>
            <a:ext cx="158496" cy="158496"/>
          </a:xfrm>
          <a:prstGeom prst="rect">
            <a:avLst/>
          </a:prstGeom>
          <a:blipFill>
            <a:blip r:embed="rId30" cstate="print"/>
            <a:stretch>
              <a:fillRect/>
            </a:stretch>
          </a:blipFill>
        </p:spPr>
        <p:txBody>
          <a:bodyPr wrap="square" lIns="0" tIns="0" rIns="0" bIns="0" rtlCol="0"/>
          <a:lstStyle/>
          <a:p>
            <a:endParaRPr sz="2400"/>
          </a:p>
        </p:txBody>
      </p:sp>
      <p:sp>
        <p:nvSpPr>
          <p:cNvPr id="78" name="object 78"/>
          <p:cNvSpPr/>
          <p:nvPr/>
        </p:nvSpPr>
        <p:spPr>
          <a:xfrm>
            <a:off x="4537455" y="2598927"/>
            <a:ext cx="158496" cy="158495"/>
          </a:xfrm>
          <a:prstGeom prst="rect">
            <a:avLst/>
          </a:prstGeom>
          <a:blipFill>
            <a:blip r:embed="rId30" cstate="print"/>
            <a:stretch>
              <a:fillRect/>
            </a:stretch>
          </a:blipFill>
        </p:spPr>
        <p:txBody>
          <a:bodyPr wrap="square" lIns="0" tIns="0" rIns="0" bIns="0" rtlCol="0"/>
          <a:lstStyle/>
          <a:p>
            <a:endParaRPr sz="2400"/>
          </a:p>
        </p:txBody>
      </p:sp>
      <p:sp>
        <p:nvSpPr>
          <p:cNvPr id="79" name="object 79"/>
          <p:cNvSpPr/>
          <p:nvPr/>
        </p:nvSpPr>
        <p:spPr>
          <a:xfrm>
            <a:off x="4819904" y="2501393"/>
            <a:ext cx="158496" cy="158495"/>
          </a:xfrm>
          <a:prstGeom prst="rect">
            <a:avLst/>
          </a:prstGeom>
          <a:blipFill>
            <a:blip r:embed="rId30" cstate="print"/>
            <a:stretch>
              <a:fillRect/>
            </a:stretch>
          </a:blipFill>
        </p:spPr>
        <p:txBody>
          <a:bodyPr wrap="square" lIns="0" tIns="0" rIns="0" bIns="0" rtlCol="0"/>
          <a:lstStyle/>
          <a:p>
            <a:endParaRPr sz="2400"/>
          </a:p>
        </p:txBody>
      </p:sp>
      <p:sp>
        <p:nvSpPr>
          <p:cNvPr id="80" name="object 80"/>
          <p:cNvSpPr/>
          <p:nvPr/>
        </p:nvSpPr>
        <p:spPr>
          <a:xfrm>
            <a:off x="5118607" y="2820415"/>
            <a:ext cx="158496" cy="158495"/>
          </a:xfrm>
          <a:prstGeom prst="rect">
            <a:avLst/>
          </a:prstGeom>
          <a:blipFill>
            <a:blip r:embed="rId30" cstate="print"/>
            <a:stretch>
              <a:fillRect/>
            </a:stretch>
          </a:blipFill>
        </p:spPr>
        <p:txBody>
          <a:bodyPr wrap="square" lIns="0" tIns="0" rIns="0" bIns="0" rtlCol="0"/>
          <a:lstStyle/>
          <a:p>
            <a:endParaRPr sz="2400"/>
          </a:p>
        </p:txBody>
      </p:sp>
      <p:sp>
        <p:nvSpPr>
          <p:cNvPr id="81" name="object 81"/>
          <p:cNvSpPr/>
          <p:nvPr/>
        </p:nvSpPr>
        <p:spPr>
          <a:xfrm>
            <a:off x="4758944" y="2919984"/>
            <a:ext cx="158496" cy="158496"/>
          </a:xfrm>
          <a:prstGeom prst="rect">
            <a:avLst/>
          </a:prstGeom>
          <a:blipFill>
            <a:blip r:embed="rId30" cstate="print"/>
            <a:stretch>
              <a:fillRect/>
            </a:stretch>
          </a:blipFill>
        </p:spPr>
        <p:txBody>
          <a:bodyPr wrap="square" lIns="0" tIns="0" rIns="0" bIns="0" rtlCol="0"/>
          <a:lstStyle/>
          <a:p>
            <a:endParaRPr sz="2400"/>
          </a:p>
        </p:txBody>
      </p:sp>
      <p:sp>
        <p:nvSpPr>
          <p:cNvPr id="82" name="object 82"/>
          <p:cNvSpPr/>
          <p:nvPr/>
        </p:nvSpPr>
        <p:spPr>
          <a:xfrm>
            <a:off x="4531360" y="2363215"/>
            <a:ext cx="156464" cy="158496"/>
          </a:xfrm>
          <a:prstGeom prst="rect">
            <a:avLst/>
          </a:prstGeom>
          <a:blipFill>
            <a:blip r:embed="rId29" cstate="print"/>
            <a:stretch>
              <a:fillRect/>
            </a:stretch>
          </a:blipFill>
        </p:spPr>
        <p:txBody>
          <a:bodyPr wrap="square" lIns="0" tIns="0" rIns="0" bIns="0" rtlCol="0"/>
          <a:lstStyle/>
          <a:p>
            <a:endParaRPr sz="2400"/>
          </a:p>
        </p:txBody>
      </p:sp>
      <p:sp>
        <p:nvSpPr>
          <p:cNvPr id="83" name="object 83"/>
          <p:cNvSpPr/>
          <p:nvPr/>
        </p:nvSpPr>
        <p:spPr>
          <a:xfrm>
            <a:off x="4828031" y="2322576"/>
            <a:ext cx="158496" cy="158496"/>
          </a:xfrm>
          <a:prstGeom prst="rect">
            <a:avLst/>
          </a:prstGeom>
          <a:blipFill>
            <a:blip r:embed="rId29" cstate="print"/>
            <a:stretch>
              <a:fillRect/>
            </a:stretch>
          </a:blipFill>
        </p:spPr>
        <p:txBody>
          <a:bodyPr wrap="square" lIns="0" tIns="0" rIns="0" bIns="0" rtlCol="0"/>
          <a:lstStyle/>
          <a:p>
            <a:endParaRPr sz="2400"/>
          </a:p>
        </p:txBody>
      </p:sp>
      <p:sp>
        <p:nvSpPr>
          <p:cNvPr id="84" name="object 84"/>
          <p:cNvSpPr/>
          <p:nvPr/>
        </p:nvSpPr>
        <p:spPr>
          <a:xfrm>
            <a:off x="5309615" y="2924047"/>
            <a:ext cx="158496" cy="156464"/>
          </a:xfrm>
          <a:prstGeom prst="rect">
            <a:avLst/>
          </a:prstGeom>
          <a:blipFill>
            <a:blip r:embed="rId30" cstate="print"/>
            <a:stretch>
              <a:fillRect/>
            </a:stretch>
          </a:blipFill>
        </p:spPr>
        <p:txBody>
          <a:bodyPr wrap="square" lIns="0" tIns="0" rIns="0" bIns="0" rtlCol="0"/>
          <a:lstStyle/>
          <a:p>
            <a:endParaRPr sz="2400"/>
          </a:p>
        </p:txBody>
      </p:sp>
      <p:sp>
        <p:nvSpPr>
          <p:cNvPr id="85" name="object 85"/>
          <p:cNvSpPr/>
          <p:nvPr/>
        </p:nvSpPr>
        <p:spPr>
          <a:xfrm>
            <a:off x="4374895" y="2208784"/>
            <a:ext cx="158496" cy="158496"/>
          </a:xfrm>
          <a:prstGeom prst="rect">
            <a:avLst/>
          </a:prstGeom>
          <a:blipFill>
            <a:blip r:embed="rId30" cstate="print"/>
            <a:stretch>
              <a:fillRect/>
            </a:stretch>
          </a:blipFill>
        </p:spPr>
        <p:txBody>
          <a:bodyPr wrap="square" lIns="0" tIns="0" rIns="0" bIns="0" rtlCol="0"/>
          <a:lstStyle/>
          <a:p>
            <a:endParaRPr sz="2400"/>
          </a:p>
        </p:txBody>
      </p:sp>
      <p:sp>
        <p:nvSpPr>
          <p:cNvPr id="86" name="object 86"/>
          <p:cNvSpPr/>
          <p:nvPr/>
        </p:nvSpPr>
        <p:spPr>
          <a:xfrm>
            <a:off x="5309615" y="2196592"/>
            <a:ext cx="158496" cy="158496"/>
          </a:xfrm>
          <a:prstGeom prst="rect">
            <a:avLst/>
          </a:prstGeom>
          <a:blipFill>
            <a:blip r:embed="rId29" cstate="print"/>
            <a:stretch>
              <a:fillRect/>
            </a:stretch>
          </a:blipFill>
        </p:spPr>
        <p:txBody>
          <a:bodyPr wrap="square" lIns="0" tIns="0" rIns="0" bIns="0" rtlCol="0"/>
          <a:lstStyle/>
          <a:p>
            <a:endParaRPr sz="2400"/>
          </a:p>
        </p:txBody>
      </p:sp>
      <p:sp>
        <p:nvSpPr>
          <p:cNvPr id="87" name="object 87"/>
          <p:cNvSpPr/>
          <p:nvPr/>
        </p:nvSpPr>
        <p:spPr>
          <a:xfrm>
            <a:off x="4561839" y="2791968"/>
            <a:ext cx="158496" cy="158496"/>
          </a:xfrm>
          <a:prstGeom prst="rect">
            <a:avLst/>
          </a:prstGeom>
          <a:blipFill>
            <a:blip r:embed="rId30" cstate="print"/>
            <a:stretch>
              <a:fillRect/>
            </a:stretch>
          </a:blipFill>
        </p:spPr>
        <p:txBody>
          <a:bodyPr wrap="square" lIns="0" tIns="0" rIns="0" bIns="0" rtlCol="0"/>
          <a:lstStyle/>
          <a:p>
            <a:endParaRPr sz="2400"/>
          </a:p>
        </p:txBody>
      </p:sp>
      <p:sp>
        <p:nvSpPr>
          <p:cNvPr id="88" name="object 88"/>
          <p:cNvSpPr/>
          <p:nvPr/>
        </p:nvSpPr>
        <p:spPr>
          <a:xfrm>
            <a:off x="3987631" y="2259549"/>
            <a:ext cx="243839" cy="482803"/>
          </a:xfrm>
          <a:prstGeom prst="rect">
            <a:avLst/>
          </a:prstGeom>
          <a:blipFill>
            <a:blip r:embed="rId31" cstate="print"/>
            <a:stretch>
              <a:fillRect/>
            </a:stretch>
          </a:blipFill>
        </p:spPr>
        <p:txBody>
          <a:bodyPr wrap="square" lIns="0" tIns="0" rIns="0" bIns="0" rtlCol="0"/>
          <a:lstStyle/>
          <a:p>
            <a:endParaRPr sz="2400"/>
          </a:p>
        </p:txBody>
      </p:sp>
      <p:sp>
        <p:nvSpPr>
          <p:cNvPr id="89" name="object 89"/>
          <p:cNvSpPr/>
          <p:nvPr/>
        </p:nvSpPr>
        <p:spPr>
          <a:xfrm>
            <a:off x="4776385" y="3084236"/>
            <a:ext cx="518160" cy="243840"/>
          </a:xfrm>
          <a:prstGeom prst="rect">
            <a:avLst/>
          </a:prstGeom>
          <a:blipFill>
            <a:blip r:embed="rId32" cstate="print"/>
            <a:stretch>
              <a:fillRect/>
            </a:stretch>
          </a:blipFill>
        </p:spPr>
        <p:txBody>
          <a:bodyPr wrap="square" lIns="0" tIns="0" rIns="0" bIns="0" rtlCol="0"/>
          <a:lstStyle/>
          <a:p>
            <a:endParaRPr sz="2400"/>
          </a:p>
        </p:txBody>
      </p:sp>
      <p:sp>
        <p:nvSpPr>
          <p:cNvPr id="90" name="object 90"/>
          <p:cNvSpPr/>
          <p:nvPr/>
        </p:nvSpPr>
        <p:spPr>
          <a:xfrm>
            <a:off x="4251961" y="4656328"/>
            <a:ext cx="1474047" cy="101600"/>
          </a:xfrm>
          <a:custGeom>
            <a:avLst/>
            <a:gdLst/>
            <a:ahLst/>
            <a:cxnLst/>
            <a:rect l="l" t="t" r="r" b="b"/>
            <a:pathLst>
              <a:path w="1105535" h="76200">
                <a:moveTo>
                  <a:pt x="1029081" y="0"/>
                </a:moveTo>
                <a:lnTo>
                  <a:pt x="1029081" y="76199"/>
                </a:lnTo>
                <a:lnTo>
                  <a:pt x="1085469" y="48005"/>
                </a:lnTo>
                <a:lnTo>
                  <a:pt x="1041781" y="48005"/>
                </a:lnTo>
                <a:lnTo>
                  <a:pt x="1041781" y="28193"/>
                </a:lnTo>
                <a:lnTo>
                  <a:pt x="1085469" y="28193"/>
                </a:lnTo>
                <a:lnTo>
                  <a:pt x="1029081" y="0"/>
                </a:lnTo>
                <a:close/>
              </a:path>
              <a:path w="1105535" h="76200">
                <a:moveTo>
                  <a:pt x="1029081" y="28193"/>
                </a:moveTo>
                <a:lnTo>
                  <a:pt x="0" y="28193"/>
                </a:lnTo>
                <a:lnTo>
                  <a:pt x="0" y="48005"/>
                </a:lnTo>
                <a:lnTo>
                  <a:pt x="1029081" y="48005"/>
                </a:lnTo>
                <a:lnTo>
                  <a:pt x="1029081" y="28193"/>
                </a:lnTo>
                <a:close/>
              </a:path>
              <a:path w="1105535" h="76200">
                <a:moveTo>
                  <a:pt x="1085469" y="28193"/>
                </a:moveTo>
                <a:lnTo>
                  <a:pt x="1041781" y="28193"/>
                </a:lnTo>
                <a:lnTo>
                  <a:pt x="1041781" y="48005"/>
                </a:lnTo>
                <a:lnTo>
                  <a:pt x="1085469" y="48005"/>
                </a:lnTo>
                <a:lnTo>
                  <a:pt x="1105281" y="38099"/>
                </a:lnTo>
                <a:lnTo>
                  <a:pt x="1085469" y="28193"/>
                </a:lnTo>
                <a:close/>
              </a:path>
            </a:pathLst>
          </a:custGeom>
          <a:solidFill>
            <a:srgbClr val="000000"/>
          </a:solidFill>
        </p:spPr>
        <p:txBody>
          <a:bodyPr wrap="square" lIns="0" tIns="0" rIns="0" bIns="0" rtlCol="0"/>
          <a:lstStyle/>
          <a:p>
            <a:endParaRPr sz="2400"/>
          </a:p>
        </p:txBody>
      </p:sp>
      <p:sp>
        <p:nvSpPr>
          <p:cNvPr id="91" name="object 91"/>
          <p:cNvSpPr/>
          <p:nvPr/>
        </p:nvSpPr>
        <p:spPr>
          <a:xfrm>
            <a:off x="4203192" y="3589527"/>
            <a:ext cx="101600" cy="1122680"/>
          </a:xfrm>
          <a:custGeom>
            <a:avLst/>
            <a:gdLst/>
            <a:ahLst/>
            <a:cxnLst/>
            <a:rect l="l" t="t" r="r" b="b"/>
            <a:pathLst>
              <a:path w="76200" h="842010">
                <a:moveTo>
                  <a:pt x="48006" y="63500"/>
                </a:moveTo>
                <a:lnTo>
                  <a:pt x="28193" y="63500"/>
                </a:lnTo>
                <a:lnTo>
                  <a:pt x="28193" y="841502"/>
                </a:lnTo>
                <a:lnTo>
                  <a:pt x="48006" y="841502"/>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92" name="object 92"/>
          <p:cNvSpPr/>
          <p:nvPr/>
        </p:nvSpPr>
        <p:spPr>
          <a:xfrm>
            <a:off x="4561839" y="4529329"/>
            <a:ext cx="158496" cy="158495"/>
          </a:xfrm>
          <a:prstGeom prst="rect">
            <a:avLst/>
          </a:prstGeom>
          <a:blipFill>
            <a:blip r:embed="rId29" cstate="print"/>
            <a:stretch>
              <a:fillRect/>
            </a:stretch>
          </a:blipFill>
        </p:spPr>
        <p:txBody>
          <a:bodyPr wrap="square" lIns="0" tIns="0" rIns="0" bIns="0" rtlCol="0"/>
          <a:lstStyle/>
          <a:p>
            <a:endParaRPr sz="2400"/>
          </a:p>
        </p:txBody>
      </p:sp>
      <p:sp>
        <p:nvSpPr>
          <p:cNvPr id="93" name="object 93"/>
          <p:cNvSpPr/>
          <p:nvPr/>
        </p:nvSpPr>
        <p:spPr>
          <a:xfrm>
            <a:off x="5502655" y="4334256"/>
            <a:ext cx="158496" cy="158496"/>
          </a:xfrm>
          <a:prstGeom prst="rect">
            <a:avLst/>
          </a:prstGeom>
          <a:blipFill>
            <a:blip r:embed="rId29" cstate="print"/>
            <a:stretch>
              <a:fillRect/>
            </a:stretch>
          </a:blipFill>
        </p:spPr>
        <p:txBody>
          <a:bodyPr wrap="square" lIns="0" tIns="0" rIns="0" bIns="0" rtlCol="0"/>
          <a:lstStyle/>
          <a:p>
            <a:endParaRPr sz="2400"/>
          </a:p>
        </p:txBody>
      </p:sp>
      <p:sp>
        <p:nvSpPr>
          <p:cNvPr id="94" name="object 94"/>
          <p:cNvSpPr/>
          <p:nvPr/>
        </p:nvSpPr>
        <p:spPr>
          <a:xfrm>
            <a:off x="5287263" y="4376929"/>
            <a:ext cx="158496" cy="158495"/>
          </a:xfrm>
          <a:prstGeom prst="rect">
            <a:avLst/>
          </a:prstGeom>
          <a:blipFill>
            <a:blip r:embed="rId29" cstate="print"/>
            <a:stretch>
              <a:fillRect/>
            </a:stretch>
          </a:blipFill>
        </p:spPr>
        <p:txBody>
          <a:bodyPr wrap="square" lIns="0" tIns="0" rIns="0" bIns="0" rtlCol="0"/>
          <a:lstStyle/>
          <a:p>
            <a:endParaRPr sz="2400"/>
          </a:p>
        </p:txBody>
      </p:sp>
      <p:sp>
        <p:nvSpPr>
          <p:cNvPr id="95" name="object 95"/>
          <p:cNvSpPr/>
          <p:nvPr/>
        </p:nvSpPr>
        <p:spPr>
          <a:xfrm>
            <a:off x="5142992" y="3988815"/>
            <a:ext cx="158496" cy="158495"/>
          </a:xfrm>
          <a:prstGeom prst="rect">
            <a:avLst/>
          </a:prstGeom>
          <a:blipFill>
            <a:blip r:embed="rId29" cstate="print"/>
            <a:stretch>
              <a:fillRect/>
            </a:stretch>
          </a:blipFill>
        </p:spPr>
        <p:txBody>
          <a:bodyPr wrap="square" lIns="0" tIns="0" rIns="0" bIns="0" rtlCol="0"/>
          <a:lstStyle/>
          <a:p>
            <a:endParaRPr sz="2400"/>
          </a:p>
        </p:txBody>
      </p:sp>
      <p:sp>
        <p:nvSpPr>
          <p:cNvPr id="96" name="object 96"/>
          <p:cNvSpPr/>
          <p:nvPr/>
        </p:nvSpPr>
        <p:spPr>
          <a:xfrm>
            <a:off x="5366512" y="4100577"/>
            <a:ext cx="158496" cy="158495"/>
          </a:xfrm>
          <a:prstGeom prst="rect">
            <a:avLst/>
          </a:prstGeom>
          <a:blipFill>
            <a:blip r:embed="rId29" cstate="print"/>
            <a:stretch>
              <a:fillRect/>
            </a:stretch>
          </a:blipFill>
        </p:spPr>
        <p:txBody>
          <a:bodyPr wrap="square" lIns="0" tIns="0" rIns="0" bIns="0" rtlCol="0"/>
          <a:lstStyle/>
          <a:p>
            <a:endParaRPr sz="2400"/>
          </a:p>
        </p:txBody>
      </p:sp>
      <p:sp>
        <p:nvSpPr>
          <p:cNvPr id="97" name="object 97"/>
          <p:cNvSpPr/>
          <p:nvPr/>
        </p:nvSpPr>
        <p:spPr>
          <a:xfrm>
            <a:off x="4939792" y="4419600"/>
            <a:ext cx="158496" cy="158496"/>
          </a:xfrm>
          <a:prstGeom prst="rect">
            <a:avLst/>
          </a:prstGeom>
          <a:blipFill>
            <a:blip r:embed="rId29" cstate="print"/>
            <a:stretch>
              <a:fillRect/>
            </a:stretch>
          </a:blipFill>
        </p:spPr>
        <p:txBody>
          <a:bodyPr wrap="square" lIns="0" tIns="0" rIns="0" bIns="0" rtlCol="0"/>
          <a:lstStyle/>
          <a:p>
            <a:endParaRPr sz="2400"/>
          </a:p>
        </p:txBody>
      </p:sp>
      <p:sp>
        <p:nvSpPr>
          <p:cNvPr id="98" name="object 98"/>
          <p:cNvSpPr/>
          <p:nvPr/>
        </p:nvSpPr>
        <p:spPr>
          <a:xfrm>
            <a:off x="5130800" y="4555745"/>
            <a:ext cx="158496" cy="158495"/>
          </a:xfrm>
          <a:prstGeom prst="rect">
            <a:avLst/>
          </a:prstGeom>
          <a:blipFill>
            <a:blip r:embed="rId29" cstate="print"/>
            <a:stretch>
              <a:fillRect/>
            </a:stretch>
          </a:blipFill>
        </p:spPr>
        <p:txBody>
          <a:bodyPr wrap="square" lIns="0" tIns="0" rIns="0" bIns="0" rtlCol="0"/>
          <a:lstStyle/>
          <a:p>
            <a:endParaRPr sz="2400"/>
          </a:p>
        </p:txBody>
      </p:sp>
      <p:sp>
        <p:nvSpPr>
          <p:cNvPr id="99" name="object 99"/>
          <p:cNvSpPr/>
          <p:nvPr/>
        </p:nvSpPr>
        <p:spPr>
          <a:xfrm>
            <a:off x="4854447" y="4100577"/>
            <a:ext cx="158496" cy="158495"/>
          </a:xfrm>
          <a:prstGeom prst="rect">
            <a:avLst/>
          </a:prstGeom>
          <a:blipFill>
            <a:blip r:embed="rId29" cstate="print"/>
            <a:stretch>
              <a:fillRect/>
            </a:stretch>
          </a:blipFill>
        </p:spPr>
        <p:txBody>
          <a:bodyPr wrap="square" lIns="0" tIns="0" rIns="0" bIns="0" rtlCol="0"/>
          <a:lstStyle/>
          <a:p>
            <a:endParaRPr sz="2400"/>
          </a:p>
        </p:txBody>
      </p:sp>
      <p:sp>
        <p:nvSpPr>
          <p:cNvPr id="100" name="object 100"/>
          <p:cNvSpPr/>
          <p:nvPr/>
        </p:nvSpPr>
        <p:spPr>
          <a:xfrm>
            <a:off x="4756912" y="3726688"/>
            <a:ext cx="158496" cy="158496"/>
          </a:xfrm>
          <a:prstGeom prst="rect">
            <a:avLst/>
          </a:prstGeom>
          <a:blipFill>
            <a:blip r:embed="rId30" cstate="print"/>
            <a:stretch>
              <a:fillRect/>
            </a:stretch>
          </a:blipFill>
        </p:spPr>
        <p:txBody>
          <a:bodyPr wrap="square" lIns="0" tIns="0" rIns="0" bIns="0" rtlCol="0"/>
          <a:lstStyle/>
          <a:p>
            <a:endParaRPr sz="2400"/>
          </a:p>
        </p:txBody>
      </p:sp>
      <p:sp>
        <p:nvSpPr>
          <p:cNvPr id="101" name="object 101"/>
          <p:cNvSpPr/>
          <p:nvPr/>
        </p:nvSpPr>
        <p:spPr>
          <a:xfrm>
            <a:off x="4320031" y="4318000"/>
            <a:ext cx="158496" cy="156464"/>
          </a:xfrm>
          <a:prstGeom prst="rect">
            <a:avLst/>
          </a:prstGeom>
          <a:blipFill>
            <a:blip r:embed="rId30" cstate="print"/>
            <a:stretch>
              <a:fillRect/>
            </a:stretch>
          </a:blipFill>
        </p:spPr>
        <p:txBody>
          <a:bodyPr wrap="square" lIns="0" tIns="0" rIns="0" bIns="0" rtlCol="0"/>
          <a:lstStyle/>
          <a:p>
            <a:endParaRPr sz="2400"/>
          </a:p>
        </p:txBody>
      </p:sp>
      <p:sp>
        <p:nvSpPr>
          <p:cNvPr id="102" name="object 102"/>
          <p:cNvSpPr/>
          <p:nvPr/>
        </p:nvSpPr>
        <p:spPr>
          <a:xfrm>
            <a:off x="4677663" y="4248911"/>
            <a:ext cx="158496" cy="158495"/>
          </a:xfrm>
          <a:prstGeom prst="rect">
            <a:avLst/>
          </a:prstGeom>
          <a:blipFill>
            <a:blip r:embed="rId30" cstate="print"/>
            <a:stretch>
              <a:fillRect/>
            </a:stretch>
          </a:blipFill>
        </p:spPr>
        <p:txBody>
          <a:bodyPr wrap="square" lIns="0" tIns="0" rIns="0" bIns="0" rtlCol="0"/>
          <a:lstStyle/>
          <a:p>
            <a:endParaRPr sz="2400"/>
          </a:p>
        </p:txBody>
      </p:sp>
      <p:sp>
        <p:nvSpPr>
          <p:cNvPr id="103" name="object 103"/>
          <p:cNvSpPr/>
          <p:nvPr/>
        </p:nvSpPr>
        <p:spPr>
          <a:xfrm>
            <a:off x="4990592" y="3814065"/>
            <a:ext cx="158496" cy="158495"/>
          </a:xfrm>
          <a:prstGeom prst="rect">
            <a:avLst/>
          </a:prstGeom>
          <a:blipFill>
            <a:blip r:embed="rId30" cstate="print"/>
            <a:stretch>
              <a:fillRect/>
            </a:stretch>
          </a:blipFill>
        </p:spPr>
        <p:txBody>
          <a:bodyPr wrap="square" lIns="0" tIns="0" rIns="0" bIns="0" rtlCol="0"/>
          <a:lstStyle/>
          <a:p>
            <a:endParaRPr sz="2400"/>
          </a:p>
        </p:txBody>
      </p:sp>
      <p:sp>
        <p:nvSpPr>
          <p:cNvPr id="104" name="object 104"/>
          <p:cNvSpPr/>
          <p:nvPr/>
        </p:nvSpPr>
        <p:spPr>
          <a:xfrm>
            <a:off x="5043423" y="4139184"/>
            <a:ext cx="158496" cy="158496"/>
          </a:xfrm>
          <a:prstGeom prst="rect">
            <a:avLst/>
          </a:prstGeom>
          <a:blipFill>
            <a:blip r:embed="rId30" cstate="print"/>
            <a:stretch>
              <a:fillRect/>
            </a:stretch>
          </a:blipFill>
        </p:spPr>
        <p:txBody>
          <a:bodyPr wrap="square" lIns="0" tIns="0" rIns="0" bIns="0" rtlCol="0"/>
          <a:lstStyle/>
          <a:p>
            <a:endParaRPr sz="2400"/>
          </a:p>
        </p:txBody>
      </p:sp>
      <p:sp>
        <p:nvSpPr>
          <p:cNvPr id="105" name="object 105"/>
          <p:cNvSpPr/>
          <p:nvPr/>
        </p:nvSpPr>
        <p:spPr>
          <a:xfrm>
            <a:off x="4441952" y="3618993"/>
            <a:ext cx="158496" cy="158495"/>
          </a:xfrm>
          <a:prstGeom prst="rect">
            <a:avLst/>
          </a:prstGeom>
          <a:blipFill>
            <a:blip r:embed="rId30" cstate="print"/>
            <a:stretch>
              <a:fillRect/>
            </a:stretch>
          </a:blipFill>
        </p:spPr>
        <p:txBody>
          <a:bodyPr wrap="square" lIns="0" tIns="0" rIns="0" bIns="0" rtlCol="0"/>
          <a:lstStyle/>
          <a:p>
            <a:endParaRPr sz="2400"/>
          </a:p>
        </p:txBody>
      </p:sp>
      <p:sp>
        <p:nvSpPr>
          <p:cNvPr id="106" name="object 106"/>
          <p:cNvSpPr/>
          <p:nvPr/>
        </p:nvSpPr>
        <p:spPr>
          <a:xfrm>
            <a:off x="4610607" y="3956303"/>
            <a:ext cx="158496" cy="158496"/>
          </a:xfrm>
          <a:prstGeom prst="rect">
            <a:avLst/>
          </a:prstGeom>
          <a:blipFill>
            <a:blip r:embed="rId30" cstate="print"/>
            <a:stretch>
              <a:fillRect/>
            </a:stretch>
          </a:blipFill>
        </p:spPr>
        <p:txBody>
          <a:bodyPr wrap="square" lIns="0" tIns="0" rIns="0" bIns="0" rtlCol="0"/>
          <a:lstStyle/>
          <a:p>
            <a:endParaRPr sz="2400"/>
          </a:p>
        </p:txBody>
      </p:sp>
      <p:sp>
        <p:nvSpPr>
          <p:cNvPr id="107" name="object 107"/>
          <p:cNvSpPr/>
          <p:nvPr/>
        </p:nvSpPr>
        <p:spPr>
          <a:xfrm>
            <a:off x="4509007" y="4297681"/>
            <a:ext cx="156464" cy="158495"/>
          </a:xfrm>
          <a:prstGeom prst="rect">
            <a:avLst/>
          </a:prstGeom>
          <a:blipFill>
            <a:blip r:embed="rId29" cstate="print"/>
            <a:stretch>
              <a:fillRect/>
            </a:stretch>
          </a:blipFill>
        </p:spPr>
        <p:txBody>
          <a:bodyPr wrap="square" lIns="0" tIns="0" rIns="0" bIns="0" rtlCol="0"/>
          <a:lstStyle/>
          <a:p>
            <a:endParaRPr sz="2400"/>
          </a:p>
        </p:txBody>
      </p:sp>
      <p:sp>
        <p:nvSpPr>
          <p:cNvPr id="108" name="object 108"/>
          <p:cNvSpPr/>
          <p:nvPr/>
        </p:nvSpPr>
        <p:spPr>
          <a:xfrm>
            <a:off x="4738623" y="4454144"/>
            <a:ext cx="158496" cy="156464"/>
          </a:xfrm>
          <a:prstGeom prst="rect">
            <a:avLst/>
          </a:prstGeom>
          <a:blipFill>
            <a:blip r:embed="rId29" cstate="print"/>
            <a:stretch>
              <a:fillRect/>
            </a:stretch>
          </a:blipFill>
        </p:spPr>
        <p:txBody>
          <a:bodyPr wrap="square" lIns="0" tIns="0" rIns="0" bIns="0" rtlCol="0"/>
          <a:lstStyle/>
          <a:p>
            <a:endParaRPr sz="2400"/>
          </a:p>
        </p:txBody>
      </p:sp>
      <p:sp>
        <p:nvSpPr>
          <p:cNvPr id="109" name="object 109"/>
          <p:cNvSpPr/>
          <p:nvPr/>
        </p:nvSpPr>
        <p:spPr>
          <a:xfrm>
            <a:off x="5092192" y="3604768"/>
            <a:ext cx="158496" cy="158496"/>
          </a:xfrm>
          <a:prstGeom prst="rect">
            <a:avLst/>
          </a:prstGeom>
          <a:blipFill>
            <a:blip r:embed="rId30" cstate="print"/>
            <a:stretch>
              <a:fillRect/>
            </a:stretch>
          </a:blipFill>
        </p:spPr>
        <p:txBody>
          <a:bodyPr wrap="square" lIns="0" tIns="0" rIns="0" bIns="0" rtlCol="0"/>
          <a:lstStyle/>
          <a:p>
            <a:endParaRPr sz="2400"/>
          </a:p>
        </p:txBody>
      </p:sp>
      <p:sp>
        <p:nvSpPr>
          <p:cNvPr id="110" name="object 110"/>
          <p:cNvSpPr/>
          <p:nvPr/>
        </p:nvSpPr>
        <p:spPr>
          <a:xfrm>
            <a:off x="4378960" y="3822193"/>
            <a:ext cx="158496" cy="158495"/>
          </a:xfrm>
          <a:prstGeom prst="rect">
            <a:avLst/>
          </a:prstGeom>
          <a:blipFill>
            <a:blip r:embed="rId30" cstate="print"/>
            <a:stretch>
              <a:fillRect/>
            </a:stretch>
          </a:blipFill>
        </p:spPr>
        <p:txBody>
          <a:bodyPr wrap="square" lIns="0" tIns="0" rIns="0" bIns="0" rtlCol="0"/>
          <a:lstStyle/>
          <a:p>
            <a:endParaRPr sz="2400"/>
          </a:p>
        </p:txBody>
      </p:sp>
      <p:sp>
        <p:nvSpPr>
          <p:cNvPr id="111" name="object 111"/>
          <p:cNvSpPr/>
          <p:nvPr/>
        </p:nvSpPr>
        <p:spPr>
          <a:xfrm>
            <a:off x="5313679" y="3810000"/>
            <a:ext cx="158496" cy="156464"/>
          </a:xfrm>
          <a:prstGeom prst="rect">
            <a:avLst/>
          </a:prstGeom>
          <a:blipFill>
            <a:blip r:embed="rId29" cstate="print"/>
            <a:stretch>
              <a:fillRect/>
            </a:stretch>
          </a:blipFill>
        </p:spPr>
        <p:txBody>
          <a:bodyPr wrap="square" lIns="0" tIns="0" rIns="0" bIns="0" rtlCol="0"/>
          <a:lstStyle/>
          <a:p>
            <a:endParaRPr sz="2400"/>
          </a:p>
        </p:txBody>
      </p:sp>
      <p:sp>
        <p:nvSpPr>
          <p:cNvPr id="112" name="object 112"/>
          <p:cNvSpPr/>
          <p:nvPr/>
        </p:nvSpPr>
        <p:spPr>
          <a:xfrm>
            <a:off x="4380992" y="4112768"/>
            <a:ext cx="158496" cy="158496"/>
          </a:xfrm>
          <a:prstGeom prst="rect">
            <a:avLst/>
          </a:prstGeom>
          <a:blipFill>
            <a:blip r:embed="rId30" cstate="print"/>
            <a:stretch>
              <a:fillRect/>
            </a:stretch>
          </a:blipFill>
        </p:spPr>
        <p:txBody>
          <a:bodyPr wrap="square" lIns="0" tIns="0" rIns="0" bIns="0" rtlCol="0"/>
          <a:lstStyle/>
          <a:p>
            <a:endParaRPr sz="2400"/>
          </a:p>
        </p:txBody>
      </p:sp>
      <p:sp>
        <p:nvSpPr>
          <p:cNvPr id="113" name="object 113"/>
          <p:cNvSpPr/>
          <p:nvPr/>
        </p:nvSpPr>
        <p:spPr>
          <a:xfrm>
            <a:off x="3983565" y="3832977"/>
            <a:ext cx="243840" cy="647920"/>
          </a:xfrm>
          <a:prstGeom prst="rect">
            <a:avLst/>
          </a:prstGeom>
          <a:blipFill>
            <a:blip r:embed="rId33" cstate="print"/>
            <a:stretch>
              <a:fillRect/>
            </a:stretch>
          </a:blipFill>
        </p:spPr>
        <p:txBody>
          <a:bodyPr wrap="square" lIns="0" tIns="0" rIns="0" bIns="0" rtlCol="0"/>
          <a:lstStyle/>
          <a:p>
            <a:endParaRPr sz="2400"/>
          </a:p>
        </p:txBody>
      </p:sp>
      <p:sp>
        <p:nvSpPr>
          <p:cNvPr id="114" name="object 114"/>
          <p:cNvSpPr/>
          <p:nvPr/>
        </p:nvSpPr>
        <p:spPr>
          <a:xfrm>
            <a:off x="4873581" y="4731343"/>
            <a:ext cx="341376" cy="243840"/>
          </a:xfrm>
          <a:prstGeom prst="rect">
            <a:avLst/>
          </a:prstGeom>
          <a:blipFill>
            <a:blip r:embed="rId34" cstate="print"/>
            <a:stretch>
              <a:fillRect/>
            </a:stretch>
          </a:blipFill>
        </p:spPr>
        <p:txBody>
          <a:bodyPr wrap="square" lIns="0" tIns="0" rIns="0" bIns="0" rtlCol="0"/>
          <a:lstStyle/>
          <a:p>
            <a:endParaRPr sz="2400"/>
          </a:p>
        </p:txBody>
      </p:sp>
      <p:sp>
        <p:nvSpPr>
          <p:cNvPr id="115" name="object 115"/>
          <p:cNvSpPr/>
          <p:nvPr/>
        </p:nvSpPr>
        <p:spPr>
          <a:xfrm>
            <a:off x="4780448" y="6378854"/>
            <a:ext cx="518160" cy="243839"/>
          </a:xfrm>
          <a:prstGeom prst="rect">
            <a:avLst/>
          </a:prstGeom>
          <a:blipFill>
            <a:blip r:embed="rId32" cstate="print"/>
            <a:stretch>
              <a:fillRect/>
            </a:stretch>
          </a:blipFill>
        </p:spPr>
        <p:txBody>
          <a:bodyPr wrap="square" lIns="0" tIns="0" rIns="0" bIns="0" rtlCol="0"/>
          <a:lstStyle/>
          <a:p>
            <a:endParaRPr sz="2400"/>
          </a:p>
        </p:txBody>
      </p:sp>
      <p:sp>
        <p:nvSpPr>
          <p:cNvPr id="116" name="object 116"/>
          <p:cNvSpPr/>
          <p:nvPr/>
        </p:nvSpPr>
        <p:spPr>
          <a:xfrm>
            <a:off x="3983565" y="5614010"/>
            <a:ext cx="243840" cy="341375"/>
          </a:xfrm>
          <a:prstGeom prst="rect">
            <a:avLst/>
          </a:prstGeom>
          <a:blipFill>
            <a:blip r:embed="rId35" cstate="print"/>
            <a:stretch>
              <a:fillRect/>
            </a:stretch>
          </a:blipFill>
        </p:spPr>
        <p:txBody>
          <a:bodyPr wrap="square" lIns="0" tIns="0" rIns="0" bIns="0" rtlCol="0"/>
          <a:lstStyle/>
          <a:p>
            <a:endParaRPr sz="2400"/>
          </a:p>
        </p:txBody>
      </p:sp>
      <p:sp>
        <p:nvSpPr>
          <p:cNvPr id="117" name="object 117"/>
          <p:cNvSpPr/>
          <p:nvPr/>
        </p:nvSpPr>
        <p:spPr>
          <a:xfrm>
            <a:off x="4251961" y="6304279"/>
            <a:ext cx="1474047" cy="101600"/>
          </a:xfrm>
          <a:custGeom>
            <a:avLst/>
            <a:gdLst/>
            <a:ahLst/>
            <a:cxnLst/>
            <a:rect l="l" t="t" r="r" b="b"/>
            <a:pathLst>
              <a:path w="1105535" h="76200">
                <a:moveTo>
                  <a:pt x="1029081" y="0"/>
                </a:moveTo>
                <a:lnTo>
                  <a:pt x="1029081" y="76199"/>
                </a:lnTo>
                <a:lnTo>
                  <a:pt x="1085469" y="48005"/>
                </a:lnTo>
                <a:lnTo>
                  <a:pt x="1041781" y="48005"/>
                </a:lnTo>
                <a:lnTo>
                  <a:pt x="1041781" y="28193"/>
                </a:lnTo>
                <a:lnTo>
                  <a:pt x="1085469" y="28193"/>
                </a:lnTo>
                <a:lnTo>
                  <a:pt x="1029081" y="0"/>
                </a:lnTo>
                <a:close/>
              </a:path>
              <a:path w="1105535" h="76200">
                <a:moveTo>
                  <a:pt x="1029081" y="28193"/>
                </a:moveTo>
                <a:lnTo>
                  <a:pt x="0" y="28193"/>
                </a:lnTo>
                <a:lnTo>
                  <a:pt x="0" y="48005"/>
                </a:lnTo>
                <a:lnTo>
                  <a:pt x="1029081" y="48005"/>
                </a:lnTo>
                <a:lnTo>
                  <a:pt x="1029081" y="28193"/>
                </a:lnTo>
                <a:close/>
              </a:path>
              <a:path w="1105535" h="76200">
                <a:moveTo>
                  <a:pt x="1085469" y="28193"/>
                </a:moveTo>
                <a:lnTo>
                  <a:pt x="1041781" y="28193"/>
                </a:lnTo>
                <a:lnTo>
                  <a:pt x="1041781" y="48005"/>
                </a:lnTo>
                <a:lnTo>
                  <a:pt x="1085469" y="48005"/>
                </a:lnTo>
                <a:lnTo>
                  <a:pt x="1105281" y="38099"/>
                </a:lnTo>
                <a:lnTo>
                  <a:pt x="1085469" y="28193"/>
                </a:lnTo>
                <a:close/>
              </a:path>
            </a:pathLst>
          </a:custGeom>
          <a:solidFill>
            <a:srgbClr val="000000"/>
          </a:solidFill>
        </p:spPr>
        <p:txBody>
          <a:bodyPr wrap="square" lIns="0" tIns="0" rIns="0" bIns="0" rtlCol="0"/>
          <a:lstStyle/>
          <a:p>
            <a:endParaRPr sz="2400"/>
          </a:p>
        </p:txBody>
      </p:sp>
      <p:sp>
        <p:nvSpPr>
          <p:cNvPr id="118" name="object 118"/>
          <p:cNvSpPr/>
          <p:nvPr/>
        </p:nvSpPr>
        <p:spPr>
          <a:xfrm>
            <a:off x="4203192" y="5235447"/>
            <a:ext cx="101600" cy="1122680"/>
          </a:xfrm>
          <a:custGeom>
            <a:avLst/>
            <a:gdLst/>
            <a:ahLst/>
            <a:cxnLst/>
            <a:rect l="l" t="t" r="r" b="b"/>
            <a:pathLst>
              <a:path w="76200" h="842010">
                <a:moveTo>
                  <a:pt x="48006" y="63500"/>
                </a:moveTo>
                <a:lnTo>
                  <a:pt x="28193" y="63500"/>
                </a:lnTo>
                <a:lnTo>
                  <a:pt x="28193" y="841489"/>
                </a:lnTo>
                <a:lnTo>
                  <a:pt x="48006" y="841489"/>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119" name="object 119"/>
          <p:cNvSpPr/>
          <p:nvPr/>
        </p:nvSpPr>
        <p:spPr>
          <a:xfrm>
            <a:off x="4661407" y="5301487"/>
            <a:ext cx="158496" cy="158496"/>
          </a:xfrm>
          <a:prstGeom prst="rect">
            <a:avLst/>
          </a:prstGeom>
          <a:blipFill>
            <a:blip r:embed="rId29" cstate="print"/>
            <a:stretch>
              <a:fillRect/>
            </a:stretch>
          </a:blipFill>
        </p:spPr>
        <p:txBody>
          <a:bodyPr wrap="square" lIns="0" tIns="0" rIns="0" bIns="0" rtlCol="0"/>
          <a:lstStyle/>
          <a:p>
            <a:endParaRPr sz="2400"/>
          </a:p>
        </p:txBody>
      </p:sp>
      <p:sp>
        <p:nvSpPr>
          <p:cNvPr id="120" name="object 120"/>
          <p:cNvSpPr/>
          <p:nvPr/>
        </p:nvSpPr>
        <p:spPr>
          <a:xfrm>
            <a:off x="5518912" y="5892800"/>
            <a:ext cx="158496" cy="158496"/>
          </a:xfrm>
          <a:prstGeom prst="rect">
            <a:avLst/>
          </a:prstGeom>
          <a:blipFill>
            <a:blip r:embed="rId29" cstate="print"/>
            <a:stretch>
              <a:fillRect/>
            </a:stretch>
          </a:blipFill>
        </p:spPr>
        <p:txBody>
          <a:bodyPr wrap="square" lIns="0" tIns="0" rIns="0" bIns="0" rtlCol="0"/>
          <a:lstStyle/>
          <a:p>
            <a:endParaRPr sz="2400"/>
          </a:p>
        </p:txBody>
      </p:sp>
      <p:sp>
        <p:nvSpPr>
          <p:cNvPr id="121" name="object 121"/>
          <p:cNvSpPr/>
          <p:nvPr/>
        </p:nvSpPr>
        <p:spPr>
          <a:xfrm>
            <a:off x="5151120" y="5518912"/>
            <a:ext cx="158496" cy="158496"/>
          </a:xfrm>
          <a:prstGeom prst="rect">
            <a:avLst/>
          </a:prstGeom>
          <a:blipFill>
            <a:blip r:embed="rId29" cstate="print"/>
            <a:stretch>
              <a:fillRect/>
            </a:stretch>
          </a:blipFill>
        </p:spPr>
        <p:txBody>
          <a:bodyPr wrap="square" lIns="0" tIns="0" rIns="0" bIns="0" rtlCol="0"/>
          <a:lstStyle/>
          <a:p>
            <a:endParaRPr sz="2400"/>
          </a:p>
        </p:txBody>
      </p:sp>
      <p:sp>
        <p:nvSpPr>
          <p:cNvPr id="122" name="object 122"/>
          <p:cNvSpPr/>
          <p:nvPr/>
        </p:nvSpPr>
        <p:spPr>
          <a:xfrm>
            <a:off x="5090160" y="5319776"/>
            <a:ext cx="158496" cy="158496"/>
          </a:xfrm>
          <a:prstGeom prst="rect">
            <a:avLst/>
          </a:prstGeom>
          <a:blipFill>
            <a:blip r:embed="rId29" cstate="print"/>
            <a:stretch>
              <a:fillRect/>
            </a:stretch>
          </a:blipFill>
        </p:spPr>
        <p:txBody>
          <a:bodyPr wrap="square" lIns="0" tIns="0" rIns="0" bIns="0" rtlCol="0"/>
          <a:lstStyle/>
          <a:p>
            <a:endParaRPr sz="2400"/>
          </a:p>
        </p:txBody>
      </p:sp>
      <p:sp>
        <p:nvSpPr>
          <p:cNvPr id="123" name="object 123"/>
          <p:cNvSpPr/>
          <p:nvPr/>
        </p:nvSpPr>
        <p:spPr>
          <a:xfrm>
            <a:off x="5382768" y="5718047"/>
            <a:ext cx="158496" cy="158495"/>
          </a:xfrm>
          <a:prstGeom prst="rect">
            <a:avLst/>
          </a:prstGeom>
          <a:blipFill>
            <a:blip r:embed="rId29" cstate="print"/>
            <a:stretch>
              <a:fillRect/>
            </a:stretch>
          </a:blipFill>
        </p:spPr>
        <p:txBody>
          <a:bodyPr wrap="square" lIns="0" tIns="0" rIns="0" bIns="0" rtlCol="0"/>
          <a:lstStyle/>
          <a:p>
            <a:endParaRPr sz="2400"/>
          </a:p>
        </p:txBody>
      </p:sp>
      <p:sp>
        <p:nvSpPr>
          <p:cNvPr id="124" name="object 124"/>
          <p:cNvSpPr/>
          <p:nvPr/>
        </p:nvSpPr>
        <p:spPr>
          <a:xfrm>
            <a:off x="4956047" y="5766815"/>
            <a:ext cx="158496" cy="158496"/>
          </a:xfrm>
          <a:prstGeom prst="rect">
            <a:avLst/>
          </a:prstGeom>
          <a:blipFill>
            <a:blip r:embed="rId29" cstate="print"/>
            <a:stretch>
              <a:fillRect/>
            </a:stretch>
          </a:blipFill>
        </p:spPr>
        <p:txBody>
          <a:bodyPr wrap="square" lIns="0" tIns="0" rIns="0" bIns="0" rtlCol="0"/>
          <a:lstStyle/>
          <a:p>
            <a:endParaRPr sz="2400"/>
          </a:p>
        </p:txBody>
      </p:sp>
      <p:sp>
        <p:nvSpPr>
          <p:cNvPr id="125" name="object 125"/>
          <p:cNvSpPr/>
          <p:nvPr/>
        </p:nvSpPr>
        <p:spPr>
          <a:xfrm>
            <a:off x="4884928" y="5384800"/>
            <a:ext cx="156464" cy="158496"/>
          </a:xfrm>
          <a:prstGeom prst="rect">
            <a:avLst/>
          </a:prstGeom>
          <a:blipFill>
            <a:blip r:embed="rId29" cstate="print"/>
            <a:stretch>
              <a:fillRect/>
            </a:stretch>
          </a:blipFill>
        </p:spPr>
        <p:txBody>
          <a:bodyPr wrap="square" lIns="0" tIns="0" rIns="0" bIns="0" rtlCol="0"/>
          <a:lstStyle/>
          <a:p>
            <a:endParaRPr sz="2400"/>
          </a:p>
        </p:txBody>
      </p:sp>
      <p:sp>
        <p:nvSpPr>
          <p:cNvPr id="126" name="object 126"/>
          <p:cNvSpPr/>
          <p:nvPr/>
        </p:nvSpPr>
        <p:spPr>
          <a:xfrm>
            <a:off x="4484623" y="5275071"/>
            <a:ext cx="156464" cy="158496"/>
          </a:xfrm>
          <a:prstGeom prst="rect">
            <a:avLst/>
          </a:prstGeom>
          <a:blipFill>
            <a:blip r:embed="rId29" cstate="print"/>
            <a:stretch>
              <a:fillRect/>
            </a:stretch>
          </a:blipFill>
        </p:spPr>
        <p:txBody>
          <a:bodyPr wrap="square" lIns="0" tIns="0" rIns="0" bIns="0" rtlCol="0"/>
          <a:lstStyle/>
          <a:p>
            <a:endParaRPr sz="2400"/>
          </a:p>
        </p:txBody>
      </p:sp>
      <p:sp>
        <p:nvSpPr>
          <p:cNvPr id="127" name="object 127"/>
          <p:cNvSpPr/>
          <p:nvPr/>
        </p:nvSpPr>
        <p:spPr>
          <a:xfrm>
            <a:off x="4336287" y="6059423"/>
            <a:ext cx="158496" cy="158496"/>
          </a:xfrm>
          <a:prstGeom prst="rect">
            <a:avLst/>
          </a:prstGeom>
          <a:blipFill>
            <a:blip r:embed="rId30" cstate="print"/>
            <a:stretch>
              <a:fillRect/>
            </a:stretch>
          </a:blipFill>
        </p:spPr>
        <p:txBody>
          <a:bodyPr wrap="square" lIns="0" tIns="0" rIns="0" bIns="0" rtlCol="0"/>
          <a:lstStyle/>
          <a:p>
            <a:endParaRPr sz="2400"/>
          </a:p>
        </p:txBody>
      </p:sp>
      <p:sp>
        <p:nvSpPr>
          <p:cNvPr id="128" name="object 128"/>
          <p:cNvSpPr/>
          <p:nvPr/>
        </p:nvSpPr>
        <p:spPr>
          <a:xfrm>
            <a:off x="4423663" y="6161023"/>
            <a:ext cx="158496" cy="158495"/>
          </a:xfrm>
          <a:prstGeom prst="rect">
            <a:avLst/>
          </a:prstGeom>
          <a:blipFill>
            <a:blip r:embed="rId30" cstate="print"/>
            <a:stretch>
              <a:fillRect/>
            </a:stretch>
          </a:blipFill>
        </p:spPr>
        <p:txBody>
          <a:bodyPr wrap="square" lIns="0" tIns="0" rIns="0" bIns="0" rtlCol="0"/>
          <a:lstStyle/>
          <a:p>
            <a:endParaRPr sz="2400"/>
          </a:p>
        </p:txBody>
      </p:sp>
      <p:sp>
        <p:nvSpPr>
          <p:cNvPr id="129" name="object 129"/>
          <p:cNvSpPr/>
          <p:nvPr/>
        </p:nvSpPr>
        <p:spPr>
          <a:xfrm>
            <a:off x="4557776" y="5819647"/>
            <a:ext cx="158496" cy="158496"/>
          </a:xfrm>
          <a:prstGeom prst="rect">
            <a:avLst/>
          </a:prstGeom>
          <a:blipFill>
            <a:blip r:embed="rId30" cstate="print"/>
            <a:stretch>
              <a:fillRect/>
            </a:stretch>
          </a:blipFill>
        </p:spPr>
        <p:txBody>
          <a:bodyPr wrap="square" lIns="0" tIns="0" rIns="0" bIns="0" rtlCol="0"/>
          <a:lstStyle/>
          <a:p>
            <a:endParaRPr sz="2400"/>
          </a:p>
        </p:txBody>
      </p:sp>
      <p:sp>
        <p:nvSpPr>
          <p:cNvPr id="130" name="object 130"/>
          <p:cNvSpPr/>
          <p:nvPr/>
        </p:nvSpPr>
        <p:spPr>
          <a:xfrm>
            <a:off x="4840223" y="6035039"/>
            <a:ext cx="158496" cy="158496"/>
          </a:xfrm>
          <a:prstGeom prst="rect">
            <a:avLst/>
          </a:prstGeom>
          <a:blipFill>
            <a:blip r:embed="rId30" cstate="print"/>
            <a:stretch>
              <a:fillRect/>
            </a:stretch>
          </a:blipFill>
        </p:spPr>
        <p:txBody>
          <a:bodyPr wrap="square" lIns="0" tIns="0" rIns="0" bIns="0" rtlCol="0"/>
          <a:lstStyle/>
          <a:p>
            <a:endParaRPr sz="2400"/>
          </a:p>
        </p:txBody>
      </p:sp>
      <p:sp>
        <p:nvSpPr>
          <p:cNvPr id="131" name="object 131"/>
          <p:cNvSpPr/>
          <p:nvPr/>
        </p:nvSpPr>
        <p:spPr>
          <a:xfrm>
            <a:off x="5138928" y="6083807"/>
            <a:ext cx="156464" cy="158496"/>
          </a:xfrm>
          <a:prstGeom prst="rect">
            <a:avLst/>
          </a:prstGeom>
          <a:blipFill>
            <a:blip r:embed="rId30" cstate="print"/>
            <a:stretch>
              <a:fillRect/>
            </a:stretch>
          </a:blipFill>
        </p:spPr>
        <p:txBody>
          <a:bodyPr wrap="square" lIns="0" tIns="0" rIns="0" bIns="0" rtlCol="0"/>
          <a:lstStyle/>
          <a:p>
            <a:endParaRPr sz="2400"/>
          </a:p>
        </p:txBody>
      </p:sp>
      <p:sp>
        <p:nvSpPr>
          <p:cNvPr id="132" name="object 132"/>
          <p:cNvSpPr/>
          <p:nvPr/>
        </p:nvSpPr>
        <p:spPr>
          <a:xfrm>
            <a:off x="4779263" y="6165087"/>
            <a:ext cx="156464" cy="158496"/>
          </a:xfrm>
          <a:prstGeom prst="rect">
            <a:avLst/>
          </a:prstGeom>
          <a:blipFill>
            <a:blip r:embed="rId30" cstate="print"/>
            <a:stretch>
              <a:fillRect/>
            </a:stretch>
          </a:blipFill>
        </p:spPr>
        <p:txBody>
          <a:bodyPr wrap="square" lIns="0" tIns="0" rIns="0" bIns="0" rtlCol="0"/>
          <a:lstStyle/>
          <a:p>
            <a:endParaRPr sz="2400"/>
          </a:p>
        </p:txBody>
      </p:sp>
      <p:sp>
        <p:nvSpPr>
          <p:cNvPr id="133" name="object 133"/>
          <p:cNvSpPr/>
          <p:nvPr/>
        </p:nvSpPr>
        <p:spPr>
          <a:xfrm>
            <a:off x="4549647" y="5559552"/>
            <a:ext cx="158496" cy="158496"/>
          </a:xfrm>
          <a:prstGeom prst="rect">
            <a:avLst/>
          </a:prstGeom>
          <a:blipFill>
            <a:blip r:embed="rId29" cstate="print"/>
            <a:stretch>
              <a:fillRect/>
            </a:stretch>
          </a:blipFill>
        </p:spPr>
        <p:txBody>
          <a:bodyPr wrap="square" lIns="0" tIns="0" rIns="0" bIns="0" rtlCol="0"/>
          <a:lstStyle/>
          <a:p>
            <a:endParaRPr sz="2400"/>
          </a:p>
        </p:txBody>
      </p:sp>
      <p:sp>
        <p:nvSpPr>
          <p:cNvPr id="134" name="object 134"/>
          <p:cNvSpPr/>
          <p:nvPr/>
        </p:nvSpPr>
        <p:spPr>
          <a:xfrm>
            <a:off x="4848352" y="5569712"/>
            <a:ext cx="158496" cy="158496"/>
          </a:xfrm>
          <a:prstGeom prst="rect">
            <a:avLst/>
          </a:prstGeom>
          <a:blipFill>
            <a:blip r:embed="rId29" cstate="print"/>
            <a:stretch>
              <a:fillRect/>
            </a:stretch>
          </a:blipFill>
        </p:spPr>
        <p:txBody>
          <a:bodyPr wrap="square" lIns="0" tIns="0" rIns="0" bIns="0" rtlCol="0"/>
          <a:lstStyle/>
          <a:p>
            <a:endParaRPr sz="2400"/>
          </a:p>
        </p:txBody>
      </p:sp>
      <p:sp>
        <p:nvSpPr>
          <p:cNvPr id="135" name="object 135"/>
          <p:cNvSpPr/>
          <p:nvPr/>
        </p:nvSpPr>
        <p:spPr>
          <a:xfrm>
            <a:off x="5329936" y="6169152"/>
            <a:ext cx="158496" cy="158496"/>
          </a:xfrm>
          <a:prstGeom prst="rect">
            <a:avLst/>
          </a:prstGeom>
          <a:blipFill>
            <a:blip r:embed="rId30" cstate="print"/>
            <a:stretch>
              <a:fillRect/>
            </a:stretch>
          </a:blipFill>
        </p:spPr>
        <p:txBody>
          <a:bodyPr wrap="square" lIns="0" tIns="0" rIns="0" bIns="0" rtlCol="0"/>
          <a:lstStyle/>
          <a:p>
            <a:endParaRPr sz="2400"/>
          </a:p>
        </p:txBody>
      </p:sp>
      <p:sp>
        <p:nvSpPr>
          <p:cNvPr id="136" name="object 136"/>
          <p:cNvSpPr/>
          <p:nvPr/>
        </p:nvSpPr>
        <p:spPr>
          <a:xfrm>
            <a:off x="4395215" y="5900928"/>
            <a:ext cx="158496" cy="156464"/>
          </a:xfrm>
          <a:prstGeom prst="rect">
            <a:avLst/>
          </a:prstGeom>
          <a:blipFill>
            <a:blip r:embed="rId30" cstate="print"/>
            <a:stretch>
              <a:fillRect/>
            </a:stretch>
          </a:blipFill>
        </p:spPr>
        <p:txBody>
          <a:bodyPr wrap="square" lIns="0" tIns="0" rIns="0" bIns="0" rtlCol="0"/>
          <a:lstStyle/>
          <a:p>
            <a:endParaRPr sz="2400"/>
          </a:p>
        </p:txBody>
      </p:sp>
      <p:sp>
        <p:nvSpPr>
          <p:cNvPr id="137" name="object 137"/>
          <p:cNvSpPr/>
          <p:nvPr/>
        </p:nvSpPr>
        <p:spPr>
          <a:xfrm>
            <a:off x="5329936" y="5443729"/>
            <a:ext cx="158496" cy="156463"/>
          </a:xfrm>
          <a:prstGeom prst="rect">
            <a:avLst/>
          </a:prstGeom>
          <a:blipFill>
            <a:blip r:embed="rId29" cstate="print"/>
            <a:stretch>
              <a:fillRect/>
            </a:stretch>
          </a:blipFill>
        </p:spPr>
        <p:txBody>
          <a:bodyPr wrap="square" lIns="0" tIns="0" rIns="0" bIns="0" rtlCol="0"/>
          <a:lstStyle/>
          <a:p>
            <a:endParaRPr sz="2400"/>
          </a:p>
        </p:txBody>
      </p:sp>
      <p:sp>
        <p:nvSpPr>
          <p:cNvPr id="138" name="object 138"/>
          <p:cNvSpPr/>
          <p:nvPr/>
        </p:nvSpPr>
        <p:spPr>
          <a:xfrm>
            <a:off x="4582160" y="5407153"/>
            <a:ext cx="156464" cy="156463"/>
          </a:xfrm>
          <a:prstGeom prst="rect">
            <a:avLst/>
          </a:prstGeom>
          <a:blipFill>
            <a:blip r:embed="rId30" cstate="print"/>
            <a:stretch>
              <a:fillRect/>
            </a:stretch>
          </a:blipFill>
        </p:spPr>
        <p:txBody>
          <a:bodyPr wrap="square" lIns="0" tIns="0" rIns="0" bIns="0" rtlCol="0"/>
          <a:lstStyle/>
          <a:p>
            <a:endParaRPr sz="2400"/>
          </a:p>
        </p:txBody>
      </p:sp>
      <p:sp>
        <p:nvSpPr>
          <p:cNvPr id="139" name="object 139"/>
          <p:cNvSpPr/>
          <p:nvPr/>
        </p:nvSpPr>
        <p:spPr>
          <a:xfrm>
            <a:off x="4267200" y="5699760"/>
            <a:ext cx="156464" cy="158496"/>
          </a:xfrm>
          <a:prstGeom prst="rect">
            <a:avLst/>
          </a:prstGeom>
          <a:blipFill>
            <a:blip r:embed="rId30" cstate="print"/>
            <a:stretch>
              <a:fillRect/>
            </a:stretch>
          </a:blipFill>
        </p:spPr>
        <p:txBody>
          <a:bodyPr wrap="square" lIns="0" tIns="0" rIns="0" bIns="0" rtlCol="0"/>
          <a:lstStyle/>
          <a:p>
            <a:endParaRPr sz="2400"/>
          </a:p>
        </p:txBody>
      </p:sp>
      <p:sp>
        <p:nvSpPr>
          <p:cNvPr id="140" name="object 140"/>
          <p:cNvSpPr/>
          <p:nvPr/>
        </p:nvSpPr>
        <p:spPr>
          <a:xfrm>
            <a:off x="9819808" y="6376415"/>
            <a:ext cx="518160" cy="243839"/>
          </a:xfrm>
          <a:prstGeom prst="rect">
            <a:avLst/>
          </a:prstGeom>
          <a:blipFill>
            <a:blip r:embed="rId32" cstate="print"/>
            <a:stretch>
              <a:fillRect/>
            </a:stretch>
          </a:blipFill>
        </p:spPr>
        <p:txBody>
          <a:bodyPr wrap="square" lIns="0" tIns="0" rIns="0" bIns="0" rtlCol="0"/>
          <a:lstStyle/>
          <a:p>
            <a:endParaRPr sz="2400"/>
          </a:p>
        </p:txBody>
      </p:sp>
      <p:sp>
        <p:nvSpPr>
          <p:cNvPr id="141" name="object 141"/>
          <p:cNvSpPr/>
          <p:nvPr/>
        </p:nvSpPr>
        <p:spPr>
          <a:xfrm>
            <a:off x="9029023" y="5570118"/>
            <a:ext cx="243839" cy="341375"/>
          </a:xfrm>
          <a:prstGeom prst="rect">
            <a:avLst/>
          </a:prstGeom>
          <a:blipFill>
            <a:blip r:embed="rId35" cstate="print"/>
            <a:stretch>
              <a:fillRect/>
            </a:stretch>
          </a:blipFill>
        </p:spPr>
        <p:txBody>
          <a:bodyPr wrap="square" lIns="0" tIns="0" rIns="0" bIns="0" rtlCol="0"/>
          <a:lstStyle/>
          <a:p>
            <a:endParaRPr sz="2400"/>
          </a:p>
        </p:txBody>
      </p:sp>
      <p:sp>
        <p:nvSpPr>
          <p:cNvPr id="142" name="object 142"/>
          <p:cNvSpPr/>
          <p:nvPr/>
        </p:nvSpPr>
        <p:spPr>
          <a:xfrm>
            <a:off x="9302495" y="5331968"/>
            <a:ext cx="1371600" cy="738293"/>
          </a:xfrm>
          <a:custGeom>
            <a:avLst/>
            <a:gdLst/>
            <a:ahLst/>
            <a:cxnLst/>
            <a:rect l="l" t="t" r="r" b="b"/>
            <a:pathLst>
              <a:path w="1028700" h="553720">
                <a:moveTo>
                  <a:pt x="1026731" y="281254"/>
                </a:moveTo>
                <a:lnTo>
                  <a:pt x="359663" y="281254"/>
                </a:lnTo>
                <a:lnTo>
                  <a:pt x="360916" y="339060"/>
                </a:lnTo>
                <a:lnTo>
                  <a:pt x="362486" y="381626"/>
                </a:lnTo>
                <a:lnTo>
                  <a:pt x="363950" y="416637"/>
                </a:lnTo>
                <a:lnTo>
                  <a:pt x="364885" y="451781"/>
                </a:lnTo>
                <a:lnTo>
                  <a:pt x="364867" y="494743"/>
                </a:lnTo>
                <a:lnTo>
                  <a:pt x="363474" y="553212"/>
                </a:lnTo>
                <a:lnTo>
                  <a:pt x="1024889" y="544360"/>
                </a:lnTo>
                <a:lnTo>
                  <a:pt x="1026731" y="281254"/>
                </a:lnTo>
                <a:close/>
              </a:path>
              <a:path w="1028700" h="553720">
                <a:moveTo>
                  <a:pt x="1028700" y="0"/>
                </a:moveTo>
                <a:lnTo>
                  <a:pt x="3175" y="0"/>
                </a:lnTo>
                <a:lnTo>
                  <a:pt x="0" y="281393"/>
                </a:lnTo>
                <a:lnTo>
                  <a:pt x="226262" y="281922"/>
                </a:lnTo>
                <a:lnTo>
                  <a:pt x="1026731" y="281254"/>
                </a:lnTo>
                <a:lnTo>
                  <a:pt x="1028700" y="0"/>
                </a:lnTo>
                <a:close/>
              </a:path>
            </a:pathLst>
          </a:custGeom>
          <a:solidFill>
            <a:srgbClr val="FFAB40">
              <a:alpha val="38822"/>
            </a:srgbClr>
          </a:solidFill>
        </p:spPr>
        <p:txBody>
          <a:bodyPr wrap="square" lIns="0" tIns="0" rIns="0" bIns="0" rtlCol="0"/>
          <a:lstStyle/>
          <a:p>
            <a:endParaRPr sz="2400"/>
          </a:p>
        </p:txBody>
      </p:sp>
      <p:sp>
        <p:nvSpPr>
          <p:cNvPr id="143" name="object 143"/>
          <p:cNvSpPr/>
          <p:nvPr/>
        </p:nvSpPr>
        <p:spPr>
          <a:xfrm>
            <a:off x="9308592" y="5705856"/>
            <a:ext cx="1339425" cy="634153"/>
          </a:xfrm>
          <a:custGeom>
            <a:avLst/>
            <a:gdLst/>
            <a:ahLst/>
            <a:cxnLst/>
            <a:rect l="l" t="t" r="r" b="b"/>
            <a:pathLst>
              <a:path w="1004570" h="475614">
                <a:moveTo>
                  <a:pt x="0" y="0"/>
                </a:moveTo>
                <a:lnTo>
                  <a:pt x="0" y="475488"/>
                </a:lnTo>
                <a:lnTo>
                  <a:pt x="1004315" y="475488"/>
                </a:lnTo>
                <a:lnTo>
                  <a:pt x="1004315" y="270408"/>
                </a:lnTo>
                <a:lnTo>
                  <a:pt x="352425" y="270408"/>
                </a:lnTo>
                <a:lnTo>
                  <a:pt x="352089" y="197920"/>
                </a:lnTo>
                <a:lnTo>
                  <a:pt x="353400" y="142760"/>
                </a:lnTo>
                <a:lnTo>
                  <a:pt x="355259" y="97081"/>
                </a:lnTo>
                <a:lnTo>
                  <a:pt x="356570" y="53036"/>
                </a:lnTo>
                <a:lnTo>
                  <a:pt x="356237" y="3148"/>
                </a:lnTo>
                <a:lnTo>
                  <a:pt x="306750" y="3148"/>
                </a:lnTo>
                <a:lnTo>
                  <a:pt x="0" y="0"/>
                </a:lnTo>
                <a:close/>
              </a:path>
              <a:path w="1004570" h="475614">
                <a:moveTo>
                  <a:pt x="1004315" y="269417"/>
                </a:moveTo>
                <a:lnTo>
                  <a:pt x="352425" y="270408"/>
                </a:lnTo>
                <a:lnTo>
                  <a:pt x="1004315" y="270408"/>
                </a:lnTo>
                <a:lnTo>
                  <a:pt x="1004315" y="269417"/>
                </a:lnTo>
                <a:close/>
              </a:path>
              <a:path w="1004570" h="475614">
                <a:moveTo>
                  <a:pt x="356234" y="2781"/>
                </a:moveTo>
                <a:lnTo>
                  <a:pt x="306750" y="3148"/>
                </a:lnTo>
                <a:lnTo>
                  <a:pt x="356237" y="3148"/>
                </a:lnTo>
                <a:lnTo>
                  <a:pt x="356234" y="2781"/>
                </a:lnTo>
                <a:close/>
              </a:path>
            </a:pathLst>
          </a:custGeom>
          <a:solidFill>
            <a:srgbClr val="00AF50">
              <a:alpha val="38822"/>
            </a:srgbClr>
          </a:solidFill>
        </p:spPr>
        <p:txBody>
          <a:bodyPr wrap="square" lIns="0" tIns="0" rIns="0" bIns="0" rtlCol="0"/>
          <a:lstStyle/>
          <a:p>
            <a:endParaRPr sz="2400"/>
          </a:p>
        </p:txBody>
      </p:sp>
      <p:sp>
        <p:nvSpPr>
          <p:cNvPr id="144" name="object 144"/>
          <p:cNvSpPr/>
          <p:nvPr/>
        </p:nvSpPr>
        <p:spPr>
          <a:xfrm>
            <a:off x="9291321" y="6302247"/>
            <a:ext cx="1474047" cy="101600"/>
          </a:xfrm>
          <a:custGeom>
            <a:avLst/>
            <a:gdLst/>
            <a:ahLst/>
            <a:cxnLst/>
            <a:rect l="l" t="t" r="r" b="b"/>
            <a:pathLst>
              <a:path w="1105534" h="76200">
                <a:moveTo>
                  <a:pt x="1029080" y="0"/>
                </a:moveTo>
                <a:lnTo>
                  <a:pt x="1029080" y="76199"/>
                </a:lnTo>
                <a:lnTo>
                  <a:pt x="1085469" y="48005"/>
                </a:lnTo>
                <a:lnTo>
                  <a:pt x="1041780" y="48005"/>
                </a:lnTo>
                <a:lnTo>
                  <a:pt x="1041780" y="28193"/>
                </a:lnTo>
                <a:lnTo>
                  <a:pt x="1085469" y="28193"/>
                </a:lnTo>
                <a:lnTo>
                  <a:pt x="1029080" y="0"/>
                </a:lnTo>
                <a:close/>
              </a:path>
              <a:path w="1105534" h="76200">
                <a:moveTo>
                  <a:pt x="1029080" y="28193"/>
                </a:moveTo>
                <a:lnTo>
                  <a:pt x="0" y="28193"/>
                </a:lnTo>
                <a:lnTo>
                  <a:pt x="0" y="48005"/>
                </a:lnTo>
                <a:lnTo>
                  <a:pt x="1029080" y="48005"/>
                </a:lnTo>
                <a:lnTo>
                  <a:pt x="1029080" y="28193"/>
                </a:lnTo>
                <a:close/>
              </a:path>
              <a:path w="1105534" h="76200">
                <a:moveTo>
                  <a:pt x="1085469" y="28193"/>
                </a:moveTo>
                <a:lnTo>
                  <a:pt x="1041780" y="28193"/>
                </a:lnTo>
                <a:lnTo>
                  <a:pt x="1041780" y="48005"/>
                </a:lnTo>
                <a:lnTo>
                  <a:pt x="1085469" y="48005"/>
                </a:lnTo>
                <a:lnTo>
                  <a:pt x="1105280" y="38099"/>
                </a:lnTo>
                <a:lnTo>
                  <a:pt x="1085469" y="28193"/>
                </a:lnTo>
                <a:close/>
              </a:path>
            </a:pathLst>
          </a:custGeom>
          <a:solidFill>
            <a:srgbClr val="000000"/>
          </a:solidFill>
        </p:spPr>
        <p:txBody>
          <a:bodyPr wrap="square" lIns="0" tIns="0" rIns="0" bIns="0" rtlCol="0"/>
          <a:lstStyle/>
          <a:p>
            <a:endParaRPr sz="2400"/>
          </a:p>
        </p:txBody>
      </p:sp>
      <p:sp>
        <p:nvSpPr>
          <p:cNvPr id="145" name="object 145"/>
          <p:cNvSpPr/>
          <p:nvPr/>
        </p:nvSpPr>
        <p:spPr>
          <a:xfrm>
            <a:off x="9242552" y="5233415"/>
            <a:ext cx="101600" cy="1122680"/>
          </a:xfrm>
          <a:custGeom>
            <a:avLst/>
            <a:gdLst/>
            <a:ahLst/>
            <a:cxnLst/>
            <a:rect l="l" t="t" r="r" b="b"/>
            <a:pathLst>
              <a:path w="76200" h="842010">
                <a:moveTo>
                  <a:pt x="48005" y="63500"/>
                </a:moveTo>
                <a:lnTo>
                  <a:pt x="28193" y="63500"/>
                </a:lnTo>
                <a:lnTo>
                  <a:pt x="28193" y="841489"/>
                </a:lnTo>
                <a:lnTo>
                  <a:pt x="48005" y="841489"/>
                </a:lnTo>
                <a:lnTo>
                  <a:pt x="48005"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146" name="object 146"/>
          <p:cNvSpPr/>
          <p:nvPr/>
        </p:nvSpPr>
        <p:spPr>
          <a:xfrm>
            <a:off x="9702800" y="5299455"/>
            <a:ext cx="158496" cy="158496"/>
          </a:xfrm>
          <a:prstGeom prst="rect">
            <a:avLst/>
          </a:prstGeom>
          <a:blipFill>
            <a:blip r:embed="rId29" cstate="print"/>
            <a:stretch>
              <a:fillRect/>
            </a:stretch>
          </a:blipFill>
        </p:spPr>
        <p:txBody>
          <a:bodyPr wrap="square" lIns="0" tIns="0" rIns="0" bIns="0" rtlCol="0"/>
          <a:lstStyle/>
          <a:p>
            <a:endParaRPr sz="2400"/>
          </a:p>
        </p:txBody>
      </p:sp>
      <p:sp>
        <p:nvSpPr>
          <p:cNvPr id="147" name="object 147"/>
          <p:cNvSpPr/>
          <p:nvPr/>
        </p:nvSpPr>
        <p:spPr>
          <a:xfrm>
            <a:off x="10560304" y="5890768"/>
            <a:ext cx="156464" cy="156464"/>
          </a:xfrm>
          <a:prstGeom prst="rect">
            <a:avLst/>
          </a:prstGeom>
          <a:blipFill>
            <a:blip r:embed="rId29" cstate="print"/>
            <a:stretch>
              <a:fillRect/>
            </a:stretch>
          </a:blipFill>
        </p:spPr>
        <p:txBody>
          <a:bodyPr wrap="square" lIns="0" tIns="0" rIns="0" bIns="0" rtlCol="0"/>
          <a:lstStyle/>
          <a:p>
            <a:endParaRPr sz="2400"/>
          </a:p>
        </p:txBody>
      </p:sp>
      <p:sp>
        <p:nvSpPr>
          <p:cNvPr id="148" name="object 148"/>
          <p:cNvSpPr/>
          <p:nvPr/>
        </p:nvSpPr>
        <p:spPr>
          <a:xfrm>
            <a:off x="10192511" y="5516879"/>
            <a:ext cx="158496" cy="158496"/>
          </a:xfrm>
          <a:prstGeom prst="rect">
            <a:avLst/>
          </a:prstGeom>
          <a:blipFill>
            <a:blip r:embed="rId29" cstate="print"/>
            <a:stretch>
              <a:fillRect/>
            </a:stretch>
          </a:blipFill>
        </p:spPr>
        <p:txBody>
          <a:bodyPr wrap="square" lIns="0" tIns="0" rIns="0" bIns="0" rtlCol="0"/>
          <a:lstStyle/>
          <a:p>
            <a:endParaRPr sz="2400"/>
          </a:p>
        </p:txBody>
      </p:sp>
      <p:sp>
        <p:nvSpPr>
          <p:cNvPr id="149" name="object 149"/>
          <p:cNvSpPr/>
          <p:nvPr/>
        </p:nvSpPr>
        <p:spPr>
          <a:xfrm>
            <a:off x="10131552" y="5317744"/>
            <a:ext cx="158496" cy="158496"/>
          </a:xfrm>
          <a:prstGeom prst="rect">
            <a:avLst/>
          </a:prstGeom>
          <a:blipFill>
            <a:blip r:embed="rId29" cstate="print"/>
            <a:stretch>
              <a:fillRect/>
            </a:stretch>
          </a:blipFill>
        </p:spPr>
        <p:txBody>
          <a:bodyPr wrap="square" lIns="0" tIns="0" rIns="0" bIns="0" rtlCol="0"/>
          <a:lstStyle/>
          <a:p>
            <a:endParaRPr sz="2400"/>
          </a:p>
        </p:txBody>
      </p:sp>
      <p:sp>
        <p:nvSpPr>
          <p:cNvPr id="150" name="object 150"/>
          <p:cNvSpPr/>
          <p:nvPr/>
        </p:nvSpPr>
        <p:spPr>
          <a:xfrm>
            <a:off x="10424159" y="5716015"/>
            <a:ext cx="158496" cy="156463"/>
          </a:xfrm>
          <a:prstGeom prst="rect">
            <a:avLst/>
          </a:prstGeom>
          <a:blipFill>
            <a:blip r:embed="rId29" cstate="print"/>
            <a:stretch>
              <a:fillRect/>
            </a:stretch>
          </a:blipFill>
        </p:spPr>
        <p:txBody>
          <a:bodyPr wrap="square" lIns="0" tIns="0" rIns="0" bIns="0" rtlCol="0"/>
          <a:lstStyle/>
          <a:p>
            <a:endParaRPr sz="2400"/>
          </a:p>
        </p:txBody>
      </p:sp>
      <p:sp>
        <p:nvSpPr>
          <p:cNvPr id="151" name="object 151"/>
          <p:cNvSpPr/>
          <p:nvPr/>
        </p:nvSpPr>
        <p:spPr>
          <a:xfrm>
            <a:off x="9995408" y="5764784"/>
            <a:ext cx="158496" cy="158496"/>
          </a:xfrm>
          <a:prstGeom prst="rect">
            <a:avLst/>
          </a:prstGeom>
          <a:blipFill>
            <a:blip r:embed="rId29" cstate="print"/>
            <a:stretch>
              <a:fillRect/>
            </a:stretch>
          </a:blipFill>
        </p:spPr>
        <p:txBody>
          <a:bodyPr wrap="square" lIns="0" tIns="0" rIns="0" bIns="0" rtlCol="0"/>
          <a:lstStyle/>
          <a:p>
            <a:endParaRPr sz="2400"/>
          </a:p>
        </p:txBody>
      </p:sp>
      <p:sp>
        <p:nvSpPr>
          <p:cNvPr id="152" name="object 152"/>
          <p:cNvSpPr/>
          <p:nvPr/>
        </p:nvSpPr>
        <p:spPr>
          <a:xfrm>
            <a:off x="9924288" y="5382768"/>
            <a:ext cx="158496" cy="158496"/>
          </a:xfrm>
          <a:prstGeom prst="rect">
            <a:avLst/>
          </a:prstGeom>
          <a:blipFill>
            <a:blip r:embed="rId29" cstate="print"/>
            <a:stretch>
              <a:fillRect/>
            </a:stretch>
          </a:blipFill>
        </p:spPr>
        <p:txBody>
          <a:bodyPr wrap="square" lIns="0" tIns="0" rIns="0" bIns="0" rtlCol="0"/>
          <a:lstStyle/>
          <a:p>
            <a:endParaRPr sz="2400"/>
          </a:p>
        </p:txBody>
      </p:sp>
      <p:sp>
        <p:nvSpPr>
          <p:cNvPr id="153" name="object 153"/>
          <p:cNvSpPr/>
          <p:nvPr/>
        </p:nvSpPr>
        <p:spPr>
          <a:xfrm>
            <a:off x="9523984" y="5273039"/>
            <a:ext cx="158496" cy="158496"/>
          </a:xfrm>
          <a:prstGeom prst="rect">
            <a:avLst/>
          </a:prstGeom>
          <a:blipFill>
            <a:blip r:embed="rId29" cstate="print"/>
            <a:stretch>
              <a:fillRect/>
            </a:stretch>
          </a:blipFill>
        </p:spPr>
        <p:txBody>
          <a:bodyPr wrap="square" lIns="0" tIns="0" rIns="0" bIns="0" rtlCol="0"/>
          <a:lstStyle/>
          <a:p>
            <a:endParaRPr sz="2400"/>
          </a:p>
        </p:txBody>
      </p:sp>
      <p:sp>
        <p:nvSpPr>
          <p:cNvPr id="154" name="object 154"/>
          <p:cNvSpPr/>
          <p:nvPr/>
        </p:nvSpPr>
        <p:spPr>
          <a:xfrm>
            <a:off x="9375647" y="6057392"/>
            <a:ext cx="158496" cy="156464"/>
          </a:xfrm>
          <a:prstGeom prst="rect">
            <a:avLst/>
          </a:prstGeom>
          <a:blipFill>
            <a:blip r:embed="rId30" cstate="print"/>
            <a:stretch>
              <a:fillRect/>
            </a:stretch>
          </a:blipFill>
        </p:spPr>
        <p:txBody>
          <a:bodyPr wrap="square" lIns="0" tIns="0" rIns="0" bIns="0" rtlCol="0"/>
          <a:lstStyle/>
          <a:p>
            <a:endParaRPr sz="2400"/>
          </a:p>
        </p:txBody>
      </p:sp>
      <p:sp>
        <p:nvSpPr>
          <p:cNvPr id="155" name="object 155"/>
          <p:cNvSpPr/>
          <p:nvPr/>
        </p:nvSpPr>
        <p:spPr>
          <a:xfrm>
            <a:off x="9465056" y="6158992"/>
            <a:ext cx="156464" cy="158496"/>
          </a:xfrm>
          <a:prstGeom prst="rect">
            <a:avLst/>
          </a:prstGeom>
          <a:blipFill>
            <a:blip r:embed="rId30" cstate="print"/>
            <a:stretch>
              <a:fillRect/>
            </a:stretch>
          </a:blipFill>
        </p:spPr>
        <p:txBody>
          <a:bodyPr wrap="square" lIns="0" tIns="0" rIns="0" bIns="0" rtlCol="0"/>
          <a:lstStyle/>
          <a:p>
            <a:endParaRPr sz="2400"/>
          </a:p>
        </p:txBody>
      </p:sp>
      <p:sp>
        <p:nvSpPr>
          <p:cNvPr id="156" name="object 156"/>
          <p:cNvSpPr/>
          <p:nvPr/>
        </p:nvSpPr>
        <p:spPr>
          <a:xfrm>
            <a:off x="9599168" y="5817615"/>
            <a:ext cx="156464" cy="158496"/>
          </a:xfrm>
          <a:prstGeom prst="rect">
            <a:avLst/>
          </a:prstGeom>
          <a:blipFill>
            <a:blip r:embed="rId30" cstate="print"/>
            <a:stretch>
              <a:fillRect/>
            </a:stretch>
          </a:blipFill>
        </p:spPr>
        <p:txBody>
          <a:bodyPr wrap="square" lIns="0" tIns="0" rIns="0" bIns="0" rtlCol="0"/>
          <a:lstStyle/>
          <a:p>
            <a:endParaRPr sz="2400"/>
          </a:p>
        </p:txBody>
      </p:sp>
      <p:sp>
        <p:nvSpPr>
          <p:cNvPr id="157" name="object 157"/>
          <p:cNvSpPr/>
          <p:nvPr/>
        </p:nvSpPr>
        <p:spPr>
          <a:xfrm>
            <a:off x="9881615" y="6033007"/>
            <a:ext cx="156464" cy="158496"/>
          </a:xfrm>
          <a:prstGeom prst="rect">
            <a:avLst/>
          </a:prstGeom>
          <a:blipFill>
            <a:blip r:embed="rId30" cstate="print"/>
            <a:stretch>
              <a:fillRect/>
            </a:stretch>
          </a:blipFill>
        </p:spPr>
        <p:txBody>
          <a:bodyPr wrap="square" lIns="0" tIns="0" rIns="0" bIns="0" rtlCol="0"/>
          <a:lstStyle/>
          <a:p>
            <a:endParaRPr sz="2400"/>
          </a:p>
        </p:txBody>
      </p:sp>
      <p:sp>
        <p:nvSpPr>
          <p:cNvPr id="158" name="object 158"/>
          <p:cNvSpPr/>
          <p:nvPr/>
        </p:nvSpPr>
        <p:spPr>
          <a:xfrm>
            <a:off x="10178288" y="6081776"/>
            <a:ext cx="158496" cy="158496"/>
          </a:xfrm>
          <a:prstGeom prst="rect">
            <a:avLst/>
          </a:prstGeom>
          <a:blipFill>
            <a:blip r:embed="rId30" cstate="print"/>
            <a:stretch>
              <a:fillRect/>
            </a:stretch>
          </a:blipFill>
        </p:spPr>
        <p:txBody>
          <a:bodyPr wrap="square" lIns="0" tIns="0" rIns="0" bIns="0" rtlCol="0"/>
          <a:lstStyle/>
          <a:p>
            <a:endParaRPr sz="2400"/>
          </a:p>
        </p:txBody>
      </p:sp>
      <p:sp>
        <p:nvSpPr>
          <p:cNvPr id="159" name="object 159"/>
          <p:cNvSpPr/>
          <p:nvPr/>
        </p:nvSpPr>
        <p:spPr>
          <a:xfrm>
            <a:off x="9818624" y="6163055"/>
            <a:ext cx="158496" cy="158496"/>
          </a:xfrm>
          <a:prstGeom prst="rect">
            <a:avLst/>
          </a:prstGeom>
          <a:blipFill>
            <a:blip r:embed="rId30" cstate="print"/>
            <a:stretch>
              <a:fillRect/>
            </a:stretch>
          </a:blipFill>
        </p:spPr>
        <p:txBody>
          <a:bodyPr wrap="square" lIns="0" tIns="0" rIns="0" bIns="0" rtlCol="0"/>
          <a:lstStyle/>
          <a:p>
            <a:endParaRPr sz="2400"/>
          </a:p>
        </p:txBody>
      </p:sp>
      <p:sp>
        <p:nvSpPr>
          <p:cNvPr id="160" name="object 160"/>
          <p:cNvSpPr/>
          <p:nvPr/>
        </p:nvSpPr>
        <p:spPr>
          <a:xfrm>
            <a:off x="9591040" y="5557520"/>
            <a:ext cx="158496" cy="158496"/>
          </a:xfrm>
          <a:prstGeom prst="rect">
            <a:avLst/>
          </a:prstGeom>
          <a:blipFill>
            <a:blip r:embed="rId29" cstate="print"/>
            <a:stretch>
              <a:fillRect/>
            </a:stretch>
          </a:blipFill>
        </p:spPr>
        <p:txBody>
          <a:bodyPr wrap="square" lIns="0" tIns="0" rIns="0" bIns="0" rtlCol="0"/>
          <a:lstStyle/>
          <a:p>
            <a:endParaRPr sz="2400"/>
          </a:p>
        </p:txBody>
      </p:sp>
      <p:sp>
        <p:nvSpPr>
          <p:cNvPr id="161" name="object 161"/>
          <p:cNvSpPr/>
          <p:nvPr/>
        </p:nvSpPr>
        <p:spPr>
          <a:xfrm>
            <a:off x="9887711" y="5567679"/>
            <a:ext cx="158496" cy="158496"/>
          </a:xfrm>
          <a:prstGeom prst="rect">
            <a:avLst/>
          </a:prstGeom>
          <a:blipFill>
            <a:blip r:embed="rId29" cstate="print"/>
            <a:stretch>
              <a:fillRect/>
            </a:stretch>
          </a:blipFill>
        </p:spPr>
        <p:txBody>
          <a:bodyPr wrap="square" lIns="0" tIns="0" rIns="0" bIns="0" rtlCol="0"/>
          <a:lstStyle/>
          <a:p>
            <a:endParaRPr sz="2400"/>
          </a:p>
        </p:txBody>
      </p:sp>
      <p:sp>
        <p:nvSpPr>
          <p:cNvPr id="162" name="object 162"/>
          <p:cNvSpPr/>
          <p:nvPr/>
        </p:nvSpPr>
        <p:spPr>
          <a:xfrm>
            <a:off x="10371327" y="6167121"/>
            <a:ext cx="158496" cy="158495"/>
          </a:xfrm>
          <a:prstGeom prst="rect">
            <a:avLst/>
          </a:prstGeom>
          <a:blipFill>
            <a:blip r:embed="rId30" cstate="print"/>
            <a:stretch>
              <a:fillRect/>
            </a:stretch>
          </a:blipFill>
        </p:spPr>
        <p:txBody>
          <a:bodyPr wrap="square" lIns="0" tIns="0" rIns="0" bIns="0" rtlCol="0"/>
          <a:lstStyle/>
          <a:p>
            <a:endParaRPr sz="2400"/>
          </a:p>
        </p:txBody>
      </p:sp>
      <p:sp>
        <p:nvSpPr>
          <p:cNvPr id="163" name="object 163"/>
          <p:cNvSpPr/>
          <p:nvPr/>
        </p:nvSpPr>
        <p:spPr>
          <a:xfrm>
            <a:off x="9436608" y="5896863"/>
            <a:ext cx="158496" cy="158496"/>
          </a:xfrm>
          <a:prstGeom prst="rect">
            <a:avLst/>
          </a:prstGeom>
          <a:blipFill>
            <a:blip r:embed="rId30" cstate="print"/>
            <a:stretch>
              <a:fillRect/>
            </a:stretch>
          </a:blipFill>
        </p:spPr>
        <p:txBody>
          <a:bodyPr wrap="square" lIns="0" tIns="0" rIns="0" bIns="0" rtlCol="0"/>
          <a:lstStyle/>
          <a:p>
            <a:endParaRPr sz="2400"/>
          </a:p>
        </p:txBody>
      </p:sp>
      <p:sp>
        <p:nvSpPr>
          <p:cNvPr id="164" name="object 164"/>
          <p:cNvSpPr/>
          <p:nvPr/>
        </p:nvSpPr>
        <p:spPr>
          <a:xfrm>
            <a:off x="10371327" y="5439663"/>
            <a:ext cx="158496" cy="158496"/>
          </a:xfrm>
          <a:prstGeom prst="rect">
            <a:avLst/>
          </a:prstGeom>
          <a:blipFill>
            <a:blip r:embed="rId29" cstate="print"/>
            <a:stretch>
              <a:fillRect/>
            </a:stretch>
          </a:blipFill>
        </p:spPr>
        <p:txBody>
          <a:bodyPr wrap="square" lIns="0" tIns="0" rIns="0" bIns="0" rtlCol="0"/>
          <a:lstStyle/>
          <a:p>
            <a:endParaRPr sz="2400"/>
          </a:p>
        </p:txBody>
      </p:sp>
      <p:sp>
        <p:nvSpPr>
          <p:cNvPr id="165" name="object 165"/>
          <p:cNvSpPr/>
          <p:nvPr/>
        </p:nvSpPr>
        <p:spPr>
          <a:xfrm>
            <a:off x="9621520" y="5403087"/>
            <a:ext cx="158496" cy="158496"/>
          </a:xfrm>
          <a:prstGeom prst="rect">
            <a:avLst/>
          </a:prstGeom>
          <a:blipFill>
            <a:blip r:embed="rId30" cstate="print"/>
            <a:stretch>
              <a:fillRect/>
            </a:stretch>
          </a:blipFill>
        </p:spPr>
        <p:txBody>
          <a:bodyPr wrap="square" lIns="0" tIns="0" rIns="0" bIns="0" rtlCol="0"/>
          <a:lstStyle/>
          <a:p>
            <a:endParaRPr sz="2400"/>
          </a:p>
        </p:txBody>
      </p:sp>
      <p:sp>
        <p:nvSpPr>
          <p:cNvPr id="166" name="object 166"/>
          <p:cNvSpPr/>
          <p:nvPr/>
        </p:nvSpPr>
        <p:spPr>
          <a:xfrm>
            <a:off x="9306559" y="5697728"/>
            <a:ext cx="158496" cy="158496"/>
          </a:xfrm>
          <a:prstGeom prst="rect">
            <a:avLst/>
          </a:prstGeom>
          <a:blipFill>
            <a:blip r:embed="rId30" cstate="print"/>
            <a:stretch>
              <a:fillRect/>
            </a:stretch>
          </a:blipFill>
        </p:spPr>
        <p:txBody>
          <a:bodyPr wrap="square" lIns="0" tIns="0" rIns="0" bIns="0" rtlCol="0"/>
          <a:lstStyle/>
          <a:p>
            <a:endParaRPr sz="2400"/>
          </a:p>
        </p:txBody>
      </p:sp>
      <p:sp>
        <p:nvSpPr>
          <p:cNvPr id="167" name="object 167"/>
          <p:cNvSpPr/>
          <p:nvPr/>
        </p:nvSpPr>
        <p:spPr>
          <a:xfrm>
            <a:off x="9792209" y="6061455"/>
            <a:ext cx="883073" cy="0"/>
          </a:xfrm>
          <a:custGeom>
            <a:avLst/>
            <a:gdLst/>
            <a:ahLst/>
            <a:cxnLst/>
            <a:rect l="l" t="t" r="r" b="b"/>
            <a:pathLst>
              <a:path w="662304">
                <a:moveTo>
                  <a:pt x="0" y="0"/>
                </a:moveTo>
                <a:lnTo>
                  <a:pt x="662051" y="0"/>
                </a:lnTo>
              </a:path>
            </a:pathLst>
          </a:custGeom>
          <a:ln w="12192">
            <a:solidFill>
              <a:srgbClr val="000000"/>
            </a:solidFill>
            <a:prstDash val="sysDash"/>
          </a:ln>
        </p:spPr>
        <p:txBody>
          <a:bodyPr wrap="square" lIns="0" tIns="0" rIns="0" bIns="0" rtlCol="0"/>
          <a:lstStyle/>
          <a:p>
            <a:endParaRPr sz="2400"/>
          </a:p>
        </p:txBody>
      </p:sp>
      <p:sp>
        <p:nvSpPr>
          <p:cNvPr id="168" name="object 168"/>
          <p:cNvSpPr/>
          <p:nvPr/>
        </p:nvSpPr>
        <p:spPr>
          <a:xfrm>
            <a:off x="9784079" y="5709921"/>
            <a:ext cx="847" cy="334433"/>
          </a:xfrm>
          <a:custGeom>
            <a:avLst/>
            <a:gdLst/>
            <a:ahLst/>
            <a:cxnLst/>
            <a:rect l="l" t="t" r="r" b="b"/>
            <a:pathLst>
              <a:path w="634" h="250825">
                <a:moveTo>
                  <a:pt x="0" y="250520"/>
                </a:moveTo>
                <a:lnTo>
                  <a:pt x="635" y="0"/>
                </a:lnTo>
              </a:path>
            </a:pathLst>
          </a:custGeom>
          <a:ln w="12192">
            <a:solidFill>
              <a:srgbClr val="000000"/>
            </a:solidFill>
            <a:prstDash val="sysDash"/>
          </a:ln>
        </p:spPr>
        <p:txBody>
          <a:bodyPr wrap="square" lIns="0" tIns="0" rIns="0" bIns="0" rtlCol="0"/>
          <a:lstStyle/>
          <a:p>
            <a:endParaRPr sz="2400"/>
          </a:p>
        </p:txBody>
      </p:sp>
      <p:sp>
        <p:nvSpPr>
          <p:cNvPr id="169" name="object 169"/>
          <p:cNvSpPr/>
          <p:nvPr/>
        </p:nvSpPr>
        <p:spPr>
          <a:xfrm>
            <a:off x="9308592" y="5705855"/>
            <a:ext cx="476673" cy="0"/>
          </a:xfrm>
          <a:custGeom>
            <a:avLst/>
            <a:gdLst/>
            <a:ahLst/>
            <a:cxnLst/>
            <a:rect l="l" t="t" r="r" b="b"/>
            <a:pathLst>
              <a:path w="357504">
                <a:moveTo>
                  <a:pt x="357250" y="0"/>
                </a:moveTo>
                <a:lnTo>
                  <a:pt x="0" y="0"/>
                </a:lnTo>
              </a:path>
            </a:pathLst>
          </a:custGeom>
          <a:ln w="12192">
            <a:solidFill>
              <a:srgbClr val="000000"/>
            </a:solidFill>
            <a:prstDash val="sysDash"/>
          </a:ln>
        </p:spPr>
        <p:txBody>
          <a:bodyPr wrap="square" lIns="0" tIns="0" rIns="0" bIns="0" rtlCol="0"/>
          <a:lstStyle/>
          <a:p>
            <a:endParaRPr sz="2400"/>
          </a:p>
        </p:txBody>
      </p:sp>
      <p:sp>
        <p:nvSpPr>
          <p:cNvPr id="170" name="object 170"/>
          <p:cNvSpPr/>
          <p:nvPr/>
        </p:nvSpPr>
        <p:spPr>
          <a:xfrm>
            <a:off x="9029023" y="3809493"/>
            <a:ext cx="243839" cy="648377"/>
          </a:xfrm>
          <a:prstGeom prst="rect">
            <a:avLst/>
          </a:prstGeom>
          <a:blipFill>
            <a:blip r:embed="rId36" cstate="print"/>
            <a:stretch>
              <a:fillRect/>
            </a:stretch>
          </a:blipFill>
        </p:spPr>
        <p:txBody>
          <a:bodyPr wrap="square" lIns="0" tIns="0" rIns="0" bIns="0" rtlCol="0"/>
          <a:lstStyle/>
          <a:p>
            <a:endParaRPr sz="2400"/>
          </a:p>
        </p:txBody>
      </p:sp>
      <p:sp>
        <p:nvSpPr>
          <p:cNvPr id="171" name="object 171"/>
          <p:cNvSpPr/>
          <p:nvPr/>
        </p:nvSpPr>
        <p:spPr>
          <a:xfrm>
            <a:off x="9903122" y="4747597"/>
            <a:ext cx="341375" cy="243840"/>
          </a:xfrm>
          <a:prstGeom prst="rect">
            <a:avLst/>
          </a:prstGeom>
          <a:blipFill>
            <a:blip r:embed="rId34" cstate="print"/>
            <a:stretch>
              <a:fillRect/>
            </a:stretch>
          </a:blipFill>
        </p:spPr>
        <p:txBody>
          <a:bodyPr wrap="square" lIns="0" tIns="0" rIns="0" bIns="0" rtlCol="0"/>
          <a:lstStyle/>
          <a:p>
            <a:endParaRPr sz="2400"/>
          </a:p>
        </p:txBody>
      </p:sp>
      <p:sp>
        <p:nvSpPr>
          <p:cNvPr id="172" name="object 172"/>
          <p:cNvSpPr/>
          <p:nvPr/>
        </p:nvSpPr>
        <p:spPr>
          <a:xfrm>
            <a:off x="9286241" y="3704335"/>
            <a:ext cx="1375833" cy="585893"/>
          </a:xfrm>
          <a:custGeom>
            <a:avLst/>
            <a:gdLst/>
            <a:ahLst/>
            <a:cxnLst/>
            <a:rect l="l" t="t" r="r" b="b"/>
            <a:pathLst>
              <a:path w="1031875" h="439419">
                <a:moveTo>
                  <a:pt x="3810" y="0"/>
                </a:moveTo>
                <a:lnTo>
                  <a:pt x="0" y="437896"/>
                </a:lnTo>
                <a:lnTo>
                  <a:pt x="561467" y="438912"/>
                </a:lnTo>
                <a:lnTo>
                  <a:pt x="565658" y="115316"/>
                </a:lnTo>
                <a:lnTo>
                  <a:pt x="1027029" y="115166"/>
                </a:lnTo>
                <a:lnTo>
                  <a:pt x="1031748" y="3175"/>
                </a:lnTo>
                <a:lnTo>
                  <a:pt x="3810" y="0"/>
                </a:lnTo>
                <a:close/>
              </a:path>
              <a:path w="1031875" h="439419">
                <a:moveTo>
                  <a:pt x="1027029" y="115166"/>
                </a:moveTo>
                <a:lnTo>
                  <a:pt x="639868" y="115166"/>
                </a:lnTo>
                <a:lnTo>
                  <a:pt x="977523" y="117878"/>
                </a:lnTo>
                <a:lnTo>
                  <a:pt x="1026922" y="117729"/>
                </a:lnTo>
                <a:lnTo>
                  <a:pt x="1027029" y="115166"/>
                </a:lnTo>
                <a:close/>
              </a:path>
            </a:pathLst>
          </a:custGeom>
          <a:solidFill>
            <a:srgbClr val="00AF50">
              <a:alpha val="38822"/>
            </a:srgbClr>
          </a:solidFill>
        </p:spPr>
        <p:txBody>
          <a:bodyPr wrap="square" lIns="0" tIns="0" rIns="0" bIns="0" rtlCol="0"/>
          <a:lstStyle/>
          <a:p>
            <a:endParaRPr sz="2400"/>
          </a:p>
        </p:txBody>
      </p:sp>
      <p:sp>
        <p:nvSpPr>
          <p:cNvPr id="173" name="object 173"/>
          <p:cNvSpPr/>
          <p:nvPr/>
        </p:nvSpPr>
        <p:spPr>
          <a:xfrm>
            <a:off x="9304528" y="3850639"/>
            <a:ext cx="1358053" cy="870373"/>
          </a:xfrm>
          <a:custGeom>
            <a:avLst/>
            <a:gdLst/>
            <a:ahLst/>
            <a:cxnLst/>
            <a:rect l="l" t="t" r="r" b="b"/>
            <a:pathLst>
              <a:path w="1018540" h="652779">
                <a:moveTo>
                  <a:pt x="1018031" y="0"/>
                </a:moveTo>
                <a:lnTo>
                  <a:pt x="549020" y="3937"/>
                </a:lnTo>
                <a:lnTo>
                  <a:pt x="557021" y="313181"/>
                </a:lnTo>
                <a:lnTo>
                  <a:pt x="49103" y="319722"/>
                </a:lnTo>
                <a:lnTo>
                  <a:pt x="0" y="319722"/>
                </a:lnTo>
                <a:lnTo>
                  <a:pt x="761" y="652272"/>
                </a:lnTo>
                <a:lnTo>
                  <a:pt x="913602" y="638991"/>
                </a:lnTo>
                <a:lnTo>
                  <a:pt x="1014094" y="638792"/>
                </a:lnTo>
                <a:lnTo>
                  <a:pt x="1016061" y="319722"/>
                </a:lnTo>
                <a:lnTo>
                  <a:pt x="49103" y="319722"/>
                </a:lnTo>
                <a:lnTo>
                  <a:pt x="1016061" y="319658"/>
                </a:lnTo>
                <a:lnTo>
                  <a:pt x="1018031" y="0"/>
                </a:lnTo>
                <a:close/>
              </a:path>
              <a:path w="1018540" h="652779">
                <a:moveTo>
                  <a:pt x="1014094" y="638792"/>
                </a:moveTo>
                <a:lnTo>
                  <a:pt x="963927" y="638792"/>
                </a:lnTo>
                <a:lnTo>
                  <a:pt x="1014094" y="638810"/>
                </a:lnTo>
                <a:close/>
              </a:path>
            </a:pathLst>
          </a:custGeom>
          <a:solidFill>
            <a:srgbClr val="FFAB40">
              <a:alpha val="38822"/>
            </a:srgbClr>
          </a:solidFill>
        </p:spPr>
        <p:txBody>
          <a:bodyPr wrap="square" lIns="0" tIns="0" rIns="0" bIns="0" rtlCol="0"/>
          <a:lstStyle/>
          <a:p>
            <a:endParaRPr sz="2400"/>
          </a:p>
        </p:txBody>
      </p:sp>
      <p:sp>
        <p:nvSpPr>
          <p:cNvPr id="174" name="object 174"/>
          <p:cNvSpPr/>
          <p:nvPr/>
        </p:nvSpPr>
        <p:spPr>
          <a:xfrm>
            <a:off x="9291321" y="4672584"/>
            <a:ext cx="1474047" cy="101600"/>
          </a:xfrm>
          <a:custGeom>
            <a:avLst/>
            <a:gdLst/>
            <a:ahLst/>
            <a:cxnLst/>
            <a:rect l="l" t="t" r="r" b="b"/>
            <a:pathLst>
              <a:path w="1105534" h="76200">
                <a:moveTo>
                  <a:pt x="1029080" y="0"/>
                </a:moveTo>
                <a:lnTo>
                  <a:pt x="1029080" y="76200"/>
                </a:lnTo>
                <a:lnTo>
                  <a:pt x="1085469" y="48006"/>
                </a:lnTo>
                <a:lnTo>
                  <a:pt x="1041780" y="48006"/>
                </a:lnTo>
                <a:lnTo>
                  <a:pt x="1041780" y="28193"/>
                </a:lnTo>
                <a:lnTo>
                  <a:pt x="1085469" y="28193"/>
                </a:lnTo>
                <a:lnTo>
                  <a:pt x="1029080" y="0"/>
                </a:lnTo>
                <a:close/>
              </a:path>
              <a:path w="1105534" h="76200">
                <a:moveTo>
                  <a:pt x="1029080" y="28193"/>
                </a:moveTo>
                <a:lnTo>
                  <a:pt x="0" y="28193"/>
                </a:lnTo>
                <a:lnTo>
                  <a:pt x="0" y="48006"/>
                </a:lnTo>
                <a:lnTo>
                  <a:pt x="1029080" y="48006"/>
                </a:lnTo>
                <a:lnTo>
                  <a:pt x="1029080" y="28193"/>
                </a:lnTo>
                <a:close/>
              </a:path>
              <a:path w="1105534" h="76200">
                <a:moveTo>
                  <a:pt x="1085469" y="28193"/>
                </a:moveTo>
                <a:lnTo>
                  <a:pt x="1041780" y="28193"/>
                </a:lnTo>
                <a:lnTo>
                  <a:pt x="1041780" y="48006"/>
                </a:lnTo>
                <a:lnTo>
                  <a:pt x="1085469" y="48006"/>
                </a:lnTo>
                <a:lnTo>
                  <a:pt x="1105280" y="38100"/>
                </a:lnTo>
                <a:lnTo>
                  <a:pt x="1085469" y="28193"/>
                </a:lnTo>
                <a:close/>
              </a:path>
            </a:pathLst>
          </a:custGeom>
          <a:solidFill>
            <a:srgbClr val="000000"/>
          </a:solidFill>
        </p:spPr>
        <p:txBody>
          <a:bodyPr wrap="square" lIns="0" tIns="0" rIns="0" bIns="0" rtlCol="0"/>
          <a:lstStyle/>
          <a:p>
            <a:endParaRPr sz="2400"/>
          </a:p>
        </p:txBody>
      </p:sp>
      <p:sp>
        <p:nvSpPr>
          <p:cNvPr id="175" name="object 175"/>
          <p:cNvSpPr/>
          <p:nvPr/>
        </p:nvSpPr>
        <p:spPr>
          <a:xfrm>
            <a:off x="9242552" y="3603752"/>
            <a:ext cx="101600" cy="1122680"/>
          </a:xfrm>
          <a:custGeom>
            <a:avLst/>
            <a:gdLst/>
            <a:ahLst/>
            <a:cxnLst/>
            <a:rect l="l" t="t" r="r" b="b"/>
            <a:pathLst>
              <a:path w="76200" h="842010">
                <a:moveTo>
                  <a:pt x="48005" y="63500"/>
                </a:moveTo>
                <a:lnTo>
                  <a:pt x="28193" y="63500"/>
                </a:lnTo>
                <a:lnTo>
                  <a:pt x="28193" y="841502"/>
                </a:lnTo>
                <a:lnTo>
                  <a:pt x="48005" y="841502"/>
                </a:lnTo>
                <a:lnTo>
                  <a:pt x="48005"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176" name="object 176"/>
          <p:cNvSpPr/>
          <p:nvPr/>
        </p:nvSpPr>
        <p:spPr>
          <a:xfrm>
            <a:off x="9603231" y="4545584"/>
            <a:ext cx="158496" cy="158496"/>
          </a:xfrm>
          <a:prstGeom prst="rect">
            <a:avLst/>
          </a:prstGeom>
          <a:blipFill>
            <a:blip r:embed="rId29" cstate="print"/>
            <a:stretch>
              <a:fillRect/>
            </a:stretch>
          </a:blipFill>
        </p:spPr>
        <p:txBody>
          <a:bodyPr wrap="square" lIns="0" tIns="0" rIns="0" bIns="0" rtlCol="0"/>
          <a:lstStyle/>
          <a:p>
            <a:endParaRPr sz="2400"/>
          </a:p>
        </p:txBody>
      </p:sp>
      <p:sp>
        <p:nvSpPr>
          <p:cNvPr id="177" name="object 177"/>
          <p:cNvSpPr/>
          <p:nvPr/>
        </p:nvSpPr>
        <p:spPr>
          <a:xfrm>
            <a:off x="10544047" y="4350513"/>
            <a:ext cx="158496" cy="158495"/>
          </a:xfrm>
          <a:prstGeom prst="rect">
            <a:avLst/>
          </a:prstGeom>
          <a:blipFill>
            <a:blip r:embed="rId29" cstate="print"/>
            <a:stretch>
              <a:fillRect/>
            </a:stretch>
          </a:blipFill>
        </p:spPr>
        <p:txBody>
          <a:bodyPr wrap="square" lIns="0" tIns="0" rIns="0" bIns="0" rtlCol="0"/>
          <a:lstStyle/>
          <a:p>
            <a:endParaRPr sz="2400"/>
          </a:p>
        </p:txBody>
      </p:sp>
      <p:sp>
        <p:nvSpPr>
          <p:cNvPr id="178" name="object 178"/>
          <p:cNvSpPr/>
          <p:nvPr/>
        </p:nvSpPr>
        <p:spPr>
          <a:xfrm>
            <a:off x="10328656" y="4393184"/>
            <a:ext cx="158496" cy="158496"/>
          </a:xfrm>
          <a:prstGeom prst="rect">
            <a:avLst/>
          </a:prstGeom>
          <a:blipFill>
            <a:blip r:embed="rId29" cstate="print"/>
            <a:stretch>
              <a:fillRect/>
            </a:stretch>
          </a:blipFill>
        </p:spPr>
        <p:txBody>
          <a:bodyPr wrap="square" lIns="0" tIns="0" rIns="0" bIns="0" rtlCol="0"/>
          <a:lstStyle/>
          <a:p>
            <a:endParaRPr sz="2400"/>
          </a:p>
        </p:txBody>
      </p:sp>
      <p:sp>
        <p:nvSpPr>
          <p:cNvPr id="179" name="object 179"/>
          <p:cNvSpPr/>
          <p:nvPr/>
        </p:nvSpPr>
        <p:spPr>
          <a:xfrm>
            <a:off x="10184384" y="4005072"/>
            <a:ext cx="158496" cy="158496"/>
          </a:xfrm>
          <a:prstGeom prst="rect">
            <a:avLst/>
          </a:prstGeom>
          <a:blipFill>
            <a:blip r:embed="rId29" cstate="print"/>
            <a:stretch>
              <a:fillRect/>
            </a:stretch>
          </a:blipFill>
        </p:spPr>
        <p:txBody>
          <a:bodyPr wrap="square" lIns="0" tIns="0" rIns="0" bIns="0" rtlCol="0"/>
          <a:lstStyle/>
          <a:p>
            <a:endParaRPr sz="2400"/>
          </a:p>
        </p:txBody>
      </p:sp>
      <p:sp>
        <p:nvSpPr>
          <p:cNvPr id="180" name="object 180"/>
          <p:cNvSpPr/>
          <p:nvPr/>
        </p:nvSpPr>
        <p:spPr>
          <a:xfrm>
            <a:off x="10407904" y="4116831"/>
            <a:ext cx="158496" cy="158495"/>
          </a:xfrm>
          <a:prstGeom prst="rect">
            <a:avLst/>
          </a:prstGeom>
          <a:blipFill>
            <a:blip r:embed="rId29" cstate="print"/>
            <a:stretch>
              <a:fillRect/>
            </a:stretch>
          </a:blipFill>
        </p:spPr>
        <p:txBody>
          <a:bodyPr wrap="square" lIns="0" tIns="0" rIns="0" bIns="0" rtlCol="0"/>
          <a:lstStyle/>
          <a:p>
            <a:endParaRPr sz="2400"/>
          </a:p>
        </p:txBody>
      </p:sp>
      <p:sp>
        <p:nvSpPr>
          <p:cNvPr id="181" name="object 181"/>
          <p:cNvSpPr/>
          <p:nvPr/>
        </p:nvSpPr>
        <p:spPr>
          <a:xfrm>
            <a:off x="9981184" y="4435855"/>
            <a:ext cx="158496" cy="158496"/>
          </a:xfrm>
          <a:prstGeom prst="rect">
            <a:avLst/>
          </a:prstGeom>
          <a:blipFill>
            <a:blip r:embed="rId29" cstate="print"/>
            <a:stretch>
              <a:fillRect/>
            </a:stretch>
          </a:blipFill>
        </p:spPr>
        <p:txBody>
          <a:bodyPr wrap="square" lIns="0" tIns="0" rIns="0" bIns="0" rtlCol="0"/>
          <a:lstStyle/>
          <a:p>
            <a:endParaRPr sz="2400"/>
          </a:p>
        </p:txBody>
      </p:sp>
      <p:sp>
        <p:nvSpPr>
          <p:cNvPr id="182" name="object 182"/>
          <p:cNvSpPr/>
          <p:nvPr/>
        </p:nvSpPr>
        <p:spPr>
          <a:xfrm>
            <a:off x="10172191" y="4572000"/>
            <a:ext cx="158496" cy="158496"/>
          </a:xfrm>
          <a:prstGeom prst="rect">
            <a:avLst/>
          </a:prstGeom>
          <a:blipFill>
            <a:blip r:embed="rId29" cstate="print"/>
            <a:stretch>
              <a:fillRect/>
            </a:stretch>
          </a:blipFill>
        </p:spPr>
        <p:txBody>
          <a:bodyPr wrap="square" lIns="0" tIns="0" rIns="0" bIns="0" rtlCol="0"/>
          <a:lstStyle/>
          <a:p>
            <a:endParaRPr sz="2400"/>
          </a:p>
        </p:txBody>
      </p:sp>
      <p:sp>
        <p:nvSpPr>
          <p:cNvPr id="183" name="object 183"/>
          <p:cNvSpPr/>
          <p:nvPr/>
        </p:nvSpPr>
        <p:spPr>
          <a:xfrm>
            <a:off x="9893808" y="4116831"/>
            <a:ext cx="158496" cy="158495"/>
          </a:xfrm>
          <a:prstGeom prst="rect">
            <a:avLst/>
          </a:prstGeom>
          <a:blipFill>
            <a:blip r:embed="rId29" cstate="print"/>
            <a:stretch>
              <a:fillRect/>
            </a:stretch>
          </a:blipFill>
        </p:spPr>
        <p:txBody>
          <a:bodyPr wrap="square" lIns="0" tIns="0" rIns="0" bIns="0" rtlCol="0"/>
          <a:lstStyle/>
          <a:p>
            <a:endParaRPr sz="2400"/>
          </a:p>
        </p:txBody>
      </p:sp>
      <p:sp>
        <p:nvSpPr>
          <p:cNvPr id="184" name="object 184"/>
          <p:cNvSpPr/>
          <p:nvPr/>
        </p:nvSpPr>
        <p:spPr>
          <a:xfrm>
            <a:off x="9798304" y="3742943"/>
            <a:ext cx="158496" cy="158495"/>
          </a:xfrm>
          <a:prstGeom prst="rect">
            <a:avLst/>
          </a:prstGeom>
          <a:blipFill>
            <a:blip r:embed="rId30" cstate="print"/>
            <a:stretch>
              <a:fillRect/>
            </a:stretch>
          </a:blipFill>
        </p:spPr>
        <p:txBody>
          <a:bodyPr wrap="square" lIns="0" tIns="0" rIns="0" bIns="0" rtlCol="0"/>
          <a:lstStyle/>
          <a:p>
            <a:endParaRPr sz="2400"/>
          </a:p>
        </p:txBody>
      </p:sp>
      <p:sp>
        <p:nvSpPr>
          <p:cNvPr id="185" name="object 185"/>
          <p:cNvSpPr/>
          <p:nvPr/>
        </p:nvSpPr>
        <p:spPr>
          <a:xfrm>
            <a:off x="9361424" y="4332223"/>
            <a:ext cx="158496" cy="158496"/>
          </a:xfrm>
          <a:prstGeom prst="rect">
            <a:avLst/>
          </a:prstGeom>
          <a:blipFill>
            <a:blip r:embed="rId30" cstate="print"/>
            <a:stretch>
              <a:fillRect/>
            </a:stretch>
          </a:blipFill>
        </p:spPr>
        <p:txBody>
          <a:bodyPr wrap="square" lIns="0" tIns="0" rIns="0" bIns="0" rtlCol="0"/>
          <a:lstStyle/>
          <a:p>
            <a:endParaRPr sz="2400"/>
          </a:p>
        </p:txBody>
      </p:sp>
      <p:sp>
        <p:nvSpPr>
          <p:cNvPr id="186" name="object 186"/>
          <p:cNvSpPr/>
          <p:nvPr/>
        </p:nvSpPr>
        <p:spPr>
          <a:xfrm>
            <a:off x="9719056" y="4265168"/>
            <a:ext cx="158496" cy="158496"/>
          </a:xfrm>
          <a:prstGeom prst="rect">
            <a:avLst/>
          </a:prstGeom>
          <a:blipFill>
            <a:blip r:embed="rId30" cstate="print"/>
            <a:stretch>
              <a:fillRect/>
            </a:stretch>
          </a:blipFill>
        </p:spPr>
        <p:txBody>
          <a:bodyPr wrap="square" lIns="0" tIns="0" rIns="0" bIns="0" rtlCol="0"/>
          <a:lstStyle/>
          <a:p>
            <a:endParaRPr sz="2400"/>
          </a:p>
        </p:txBody>
      </p:sp>
      <p:sp>
        <p:nvSpPr>
          <p:cNvPr id="187" name="object 187"/>
          <p:cNvSpPr/>
          <p:nvPr/>
        </p:nvSpPr>
        <p:spPr>
          <a:xfrm>
            <a:off x="10029952" y="3830319"/>
            <a:ext cx="158496" cy="158496"/>
          </a:xfrm>
          <a:prstGeom prst="rect">
            <a:avLst/>
          </a:prstGeom>
          <a:blipFill>
            <a:blip r:embed="rId30" cstate="print"/>
            <a:stretch>
              <a:fillRect/>
            </a:stretch>
          </a:blipFill>
        </p:spPr>
        <p:txBody>
          <a:bodyPr wrap="square" lIns="0" tIns="0" rIns="0" bIns="0" rtlCol="0"/>
          <a:lstStyle/>
          <a:p>
            <a:endParaRPr sz="2400"/>
          </a:p>
        </p:txBody>
      </p:sp>
      <p:sp>
        <p:nvSpPr>
          <p:cNvPr id="188" name="object 188"/>
          <p:cNvSpPr/>
          <p:nvPr/>
        </p:nvSpPr>
        <p:spPr>
          <a:xfrm>
            <a:off x="10084815" y="4155439"/>
            <a:ext cx="158496" cy="158496"/>
          </a:xfrm>
          <a:prstGeom prst="rect">
            <a:avLst/>
          </a:prstGeom>
          <a:blipFill>
            <a:blip r:embed="rId30" cstate="print"/>
            <a:stretch>
              <a:fillRect/>
            </a:stretch>
          </a:blipFill>
        </p:spPr>
        <p:txBody>
          <a:bodyPr wrap="square" lIns="0" tIns="0" rIns="0" bIns="0" rtlCol="0"/>
          <a:lstStyle/>
          <a:p>
            <a:endParaRPr sz="2400"/>
          </a:p>
        </p:txBody>
      </p:sp>
      <p:sp>
        <p:nvSpPr>
          <p:cNvPr id="189" name="object 189"/>
          <p:cNvSpPr/>
          <p:nvPr/>
        </p:nvSpPr>
        <p:spPr>
          <a:xfrm>
            <a:off x="9483343" y="3635247"/>
            <a:ext cx="158496" cy="158495"/>
          </a:xfrm>
          <a:prstGeom prst="rect">
            <a:avLst/>
          </a:prstGeom>
          <a:blipFill>
            <a:blip r:embed="rId30" cstate="print"/>
            <a:stretch>
              <a:fillRect/>
            </a:stretch>
          </a:blipFill>
        </p:spPr>
        <p:txBody>
          <a:bodyPr wrap="square" lIns="0" tIns="0" rIns="0" bIns="0" rtlCol="0"/>
          <a:lstStyle/>
          <a:p>
            <a:endParaRPr sz="2400"/>
          </a:p>
        </p:txBody>
      </p:sp>
      <p:sp>
        <p:nvSpPr>
          <p:cNvPr id="190" name="object 190"/>
          <p:cNvSpPr/>
          <p:nvPr/>
        </p:nvSpPr>
        <p:spPr>
          <a:xfrm>
            <a:off x="9652000" y="3972560"/>
            <a:ext cx="158496" cy="156464"/>
          </a:xfrm>
          <a:prstGeom prst="rect">
            <a:avLst/>
          </a:prstGeom>
          <a:blipFill>
            <a:blip r:embed="rId30" cstate="print"/>
            <a:stretch>
              <a:fillRect/>
            </a:stretch>
          </a:blipFill>
        </p:spPr>
        <p:txBody>
          <a:bodyPr wrap="square" lIns="0" tIns="0" rIns="0" bIns="0" rtlCol="0"/>
          <a:lstStyle/>
          <a:p>
            <a:endParaRPr sz="2400"/>
          </a:p>
        </p:txBody>
      </p:sp>
      <p:sp>
        <p:nvSpPr>
          <p:cNvPr id="191" name="object 191"/>
          <p:cNvSpPr/>
          <p:nvPr/>
        </p:nvSpPr>
        <p:spPr>
          <a:xfrm>
            <a:off x="9548368" y="4313935"/>
            <a:ext cx="158496" cy="158496"/>
          </a:xfrm>
          <a:prstGeom prst="rect">
            <a:avLst/>
          </a:prstGeom>
          <a:blipFill>
            <a:blip r:embed="rId29" cstate="print"/>
            <a:stretch>
              <a:fillRect/>
            </a:stretch>
          </a:blipFill>
        </p:spPr>
        <p:txBody>
          <a:bodyPr wrap="square" lIns="0" tIns="0" rIns="0" bIns="0" rtlCol="0"/>
          <a:lstStyle/>
          <a:p>
            <a:endParaRPr sz="2400"/>
          </a:p>
        </p:txBody>
      </p:sp>
      <p:sp>
        <p:nvSpPr>
          <p:cNvPr id="192" name="object 192"/>
          <p:cNvSpPr/>
          <p:nvPr/>
        </p:nvSpPr>
        <p:spPr>
          <a:xfrm>
            <a:off x="9777984" y="4468368"/>
            <a:ext cx="158496" cy="158496"/>
          </a:xfrm>
          <a:prstGeom prst="rect">
            <a:avLst/>
          </a:prstGeom>
          <a:blipFill>
            <a:blip r:embed="rId29" cstate="print"/>
            <a:stretch>
              <a:fillRect/>
            </a:stretch>
          </a:blipFill>
        </p:spPr>
        <p:txBody>
          <a:bodyPr wrap="square" lIns="0" tIns="0" rIns="0" bIns="0" rtlCol="0"/>
          <a:lstStyle/>
          <a:p>
            <a:endParaRPr sz="2400"/>
          </a:p>
        </p:txBody>
      </p:sp>
      <p:sp>
        <p:nvSpPr>
          <p:cNvPr id="193" name="object 193"/>
          <p:cNvSpPr/>
          <p:nvPr/>
        </p:nvSpPr>
        <p:spPr>
          <a:xfrm>
            <a:off x="10133584" y="3621023"/>
            <a:ext cx="158496" cy="158496"/>
          </a:xfrm>
          <a:prstGeom prst="rect">
            <a:avLst/>
          </a:prstGeom>
          <a:blipFill>
            <a:blip r:embed="rId30" cstate="print"/>
            <a:stretch>
              <a:fillRect/>
            </a:stretch>
          </a:blipFill>
        </p:spPr>
        <p:txBody>
          <a:bodyPr wrap="square" lIns="0" tIns="0" rIns="0" bIns="0" rtlCol="0"/>
          <a:lstStyle/>
          <a:p>
            <a:endParaRPr sz="2400"/>
          </a:p>
        </p:txBody>
      </p:sp>
      <p:sp>
        <p:nvSpPr>
          <p:cNvPr id="194" name="object 194"/>
          <p:cNvSpPr/>
          <p:nvPr/>
        </p:nvSpPr>
        <p:spPr>
          <a:xfrm>
            <a:off x="9420352" y="3838447"/>
            <a:ext cx="158496" cy="156464"/>
          </a:xfrm>
          <a:prstGeom prst="rect">
            <a:avLst/>
          </a:prstGeom>
          <a:blipFill>
            <a:blip r:embed="rId30" cstate="print"/>
            <a:stretch>
              <a:fillRect/>
            </a:stretch>
          </a:blipFill>
        </p:spPr>
        <p:txBody>
          <a:bodyPr wrap="square" lIns="0" tIns="0" rIns="0" bIns="0" rtlCol="0"/>
          <a:lstStyle/>
          <a:p>
            <a:endParaRPr sz="2400"/>
          </a:p>
        </p:txBody>
      </p:sp>
      <p:sp>
        <p:nvSpPr>
          <p:cNvPr id="195" name="object 195"/>
          <p:cNvSpPr/>
          <p:nvPr/>
        </p:nvSpPr>
        <p:spPr>
          <a:xfrm>
            <a:off x="10355072" y="3824223"/>
            <a:ext cx="158496" cy="158496"/>
          </a:xfrm>
          <a:prstGeom prst="rect">
            <a:avLst/>
          </a:prstGeom>
          <a:blipFill>
            <a:blip r:embed="rId29" cstate="print"/>
            <a:stretch>
              <a:fillRect/>
            </a:stretch>
          </a:blipFill>
        </p:spPr>
        <p:txBody>
          <a:bodyPr wrap="square" lIns="0" tIns="0" rIns="0" bIns="0" rtlCol="0"/>
          <a:lstStyle/>
          <a:p>
            <a:endParaRPr sz="2400"/>
          </a:p>
        </p:txBody>
      </p:sp>
      <p:sp>
        <p:nvSpPr>
          <p:cNvPr id="196" name="object 196"/>
          <p:cNvSpPr/>
          <p:nvPr/>
        </p:nvSpPr>
        <p:spPr>
          <a:xfrm>
            <a:off x="9422384" y="4129023"/>
            <a:ext cx="158496" cy="158496"/>
          </a:xfrm>
          <a:prstGeom prst="rect">
            <a:avLst/>
          </a:prstGeom>
          <a:blipFill>
            <a:blip r:embed="rId30" cstate="print"/>
            <a:stretch>
              <a:fillRect/>
            </a:stretch>
          </a:blipFill>
        </p:spPr>
        <p:txBody>
          <a:bodyPr wrap="square" lIns="0" tIns="0" rIns="0" bIns="0" rtlCol="0"/>
          <a:lstStyle/>
          <a:p>
            <a:endParaRPr sz="2400"/>
          </a:p>
        </p:txBody>
      </p:sp>
      <p:sp>
        <p:nvSpPr>
          <p:cNvPr id="197" name="object 197"/>
          <p:cNvSpPr/>
          <p:nvPr/>
        </p:nvSpPr>
        <p:spPr>
          <a:xfrm>
            <a:off x="9272015" y="4291584"/>
            <a:ext cx="800947" cy="3387"/>
          </a:xfrm>
          <a:custGeom>
            <a:avLst/>
            <a:gdLst/>
            <a:ahLst/>
            <a:cxnLst/>
            <a:rect l="l" t="t" r="r" b="b"/>
            <a:pathLst>
              <a:path w="600709" h="2539">
                <a:moveTo>
                  <a:pt x="0" y="0"/>
                </a:moveTo>
                <a:lnTo>
                  <a:pt x="600329" y="2412"/>
                </a:lnTo>
              </a:path>
            </a:pathLst>
          </a:custGeom>
          <a:ln w="12192">
            <a:solidFill>
              <a:srgbClr val="000000"/>
            </a:solidFill>
            <a:prstDash val="sysDash"/>
          </a:ln>
        </p:spPr>
        <p:txBody>
          <a:bodyPr wrap="square" lIns="0" tIns="0" rIns="0" bIns="0" rtlCol="0"/>
          <a:lstStyle/>
          <a:p>
            <a:endParaRPr sz="2400"/>
          </a:p>
        </p:txBody>
      </p:sp>
      <p:sp>
        <p:nvSpPr>
          <p:cNvPr id="198" name="object 198"/>
          <p:cNvSpPr/>
          <p:nvPr/>
        </p:nvSpPr>
        <p:spPr>
          <a:xfrm>
            <a:off x="10078720" y="3850640"/>
            <a:ext cx="584200" cy="4233"/>
          </a:xfrm>
          <a:custGeom>
            <a:avLst/>
            <a:gdLst/>
            <a:ahLst/>
            <a:cxnLst/>
            <a:rect l="l" t="t" r="r" b="b"/>
            <a:pathLst>
              <a:path w="438150" h="3175">
                <a:moveTo>
                  <a:pt x="0" y="2667"/>
                </a:moveTo>
                <a:lnTo>
                  <a:pt x="438023" y="0"/>
                </a:lnTo>
              </a:path>
            </a:pathLst>
          </a:custGeom>
          <a:ln w="12191">
            <a:solidFill>
              <a:srgbClr val="000000"/>
            </a:solidFill>
            <a:prstDash val="sysDash"/>
          </a:ln>
        </p:spPr>
        <p:txBody>
          <a:bodyPr wrap="square" lIns="0" tIns="0" rIns="0" bIns="0" rtlCol="0"/>
          <a:lstStyle/>
          <a:p>
            <a:endParaRPr sz="2400"/>
          </a:p>
        </p:txBody>
      </p:sp>
      <p:sp>
        <p:nvSpPr>
          <p:cNvPr id="199" name="object 199"/>
          <p:cNvSpPr/>
          <p:nvPr/>
        </p:nvSpPr>
        <p:spPr>
          <a:xfrm>
            <a:off x="10034015" y="3850639"/>
            <a:ext cx="13547" cy="419100"/>
          </a:xfrm>
          <a:custGeom>
            <a:avLst/>
            <a:gdLst/>
            <a:ahLst/>
            <a:cxnLst/>
            <a:rect l="l" t="t" r="r" b="b"/>
            <a:pathLst>
              <a:path w="10159" h="314325">
                <a:moveTo>
                  <a:pt x="9906" y="313817"/>
                </a:moveTo>
                <a:lnTo>
                  <a:pt x="0" y="0"/>
                </a:lnTo>
              </a:path>
            </a:pathLst>
          </a:custGeom>
          <a:ln w="12191">
            <a:solidFill>
              <a:srgbClr val="000000"/>
            </a:solidFill>
            <a:prstDash val="sysDash"/>
          </a:ln>
        </p:spPr>
        <p:txBody>
          <a:bodyPr wrap="square" lIns="0" tIns="0" rIns="0" bIns="0" rtlCol="0"/>
          <a:lstStyle/>
          <a:p>
            <a:endParaRPr sz="2400"/>
          </a:p>
        </p:txBody>
      </p:sp>
      <p:sp>
        <p:nvSpPr>
          <p:cNvPr id="200" name="object 200"/>
          <p:cNvSpPr/>
          <p:nvPr/>
        </p:nvSpPr>
        <p:spPr>
          <a:xfrm>
            <a:off x="9247631" y="1975103"/>
            <a:ext cx="1522307" cy="863600"/>
          </a:xfrm>
          <a:custGeom>
            <a:avLst/>
            <a:gdLst/>
            <a:ahLst/>
            <a:cxnLst/>
            <a:rect l="l" t="t" r="r" b="b"/>
            <a:pathLst>
              <a:path w="1141729" h="647700">
                <a:moveTo>
                  <a:pt x="1139572" y="284225"/>
                </a:moveTo>
                <a:lnTo>
                  <a:pt x="439166" y="284225"/>
                </a:lnTo>
                <a:lnTo>
                  <a:pt x="439891" y="336850"/>
                </a:lnTo>
                <a:lnTo>
                  <a:pt x="440866" y="389630"/>
                </a:lnTo>
                <a:lnTo>
                  <a:pt x="441918" y="442333"/>
                </a:lnTo>
                <a:lnTo>
                  <a:pt x="442877" y="494724"/>
                </a:lnTo>
                <a:lnTo>
                  <a:pt x="443572" y="546571"/>
                </a:lnTo>
                <a:lnTo>
                  <a:pt x="443831" y="597641"/>
                </a:lnTo>
                <a:lnTo>
                  <a:pt x="443483" y="647700"/>
                </a:lnTo>
                <a:lnTo>
                  <a:pt x="1137157" y="644779"/>
                </a:lnTo>
                <a:lnTo>
                  <a:pt x="1139572" y="284225"/>
                </a:lnTo>
                <a:close/>
              </a:path>
              <a:path w="1141729" h="647700">
                <a:moveTo>
                  <a:pt x="1141476" y="0"/>
                </a:moveTo>
                <a:lnTo>
                  <a:pt x="0" y="0"/>
                </a:lnTo>
                <a:lnTo>
                  <a:pt x="0" y="284352"/>
                </a:lnTo>
                <a:lnTo>
                  <a:pt x="267098" y="284968"/>
                </a:lnTo>
                <a:lnTo>
                  <a:pt x="412879" y="284581"/>
                </a:lnTo>
                <a:lnTo>
                  <a:pt x="439166" y="284225"/>
                </a:lnTo>
                <a:lnTo>
                  <a:pt x="1139572" y="284225"/>
                </a:lnTo>
                <a:lnTo>
                  <a:pt x="1141476" y="0"/>
                </a:lnTo>
                <a:close/>
              </a:path>
            </a:pathLst>
          </a:custGeom>
          <a:solidFill>
            <a:srgbClr val="FFAB40">
              <a:alpha val="38822"/>
            </a:srgbClr>
          </a:solidFill>
        </p:spPr>
        <p:txBody>
          <a:bodyPr wrap="square" lIns="0" tIns="0" rIns="0" bIns="0" rtlCol="0"/>
          <a:lstStyle/>
          <a:p>
            <a:endParaRPr sz="2400"/>
          </a:p>
        </p:txBody>
      </p:sp>
      <p:sp>
        <p:nvSpPr>
          <p:cNvPr id="201" name="object 201"/>
          <p:cNvSpPr/>
          <p:nvPr/>
        </p:nvSpPr>
        <p:spPr>
          <a:xfrm>
            <a:off x="9249663" y="2340865"/>
            <a:ext cx="1520613" cy="784860"/>
          </a:xfrm>
          <a:custGeom>
            <a:avLst/>
            <a:gdLst/>
            <a:ahLst/>
            <a:cxnLst/>
            <a:rect l="l" t="t" r="r" b="b"/>
            <a:pathLst>
              <a:path w="1140459" h="588644">
                <a:moveTo>
                  <a:pt x="436879" y="0"/>
                </a:moveTo>
                <a:lnTo>
                  <a:pt x="127783" y="7586"/>
                </a:lnTo>
                <a:lnTo>
                  <a:pt x="0" y="8254"/>
                </a:lnTo>
                <a:lnTo>
                  <a:pt x="0" y="588263"/>
                </a:lnTo>
                <a:lnTo>
                  <a:pt x="1139952" y="588263"/>
                </a:lnTo>
                <a:lnTo>
                  <a:pt x="1139952" y="376681"/>
                </a:lnTo>
                <a:lnTo>
                  <a:pt x="443229" y="376681"/>
                </a:lnTo>
                <a:lnTo>
                  <a:pt x="442145" y="308163"/>
                </a:lnTo>
                <a:lnTo>
                  <a:pt x="440437" y="192755"/>
                </a:lnTo>
                <a:lnTo>
                  <a:pt x="439672" y="142405"/>
                </a:lnTo>
                <a:lnTo>
                  <a:pt x="438872" y="94649"/>
                </a:lnTo>
                <a:lnTo>
                  <a:pt x="437964" y="47757"/>
                </a:lnTo>
                <a:lnTo>
                  <a:pt x="436879" y="0"/>
                </a:lnTo>
                <a:close/>
              </a:path>
              <a:path w="1140459" h="588644">
                <a:moveTo>
                  <a:pt x="722901" y="375232"/>
                </a:moveTo>
                <a:lnTo>
                  <a:pt x="443229" y="376681"/>
                </a:lnTo>
                <a:lnTo>
                  <a:pt x="1139952" y="376681"/>
                </a:lnTo>
                <a:lnTo>
                  <a:pt x="1139952" y="375588"/>
                </a:lnTo>
                <a:lnTo>
                  <a:pt x="1089538" y="375588"/>
                </a:lnTo>
                <a:lnTo>
                  <a:pt x="722901" y="375232"/>
                </a:lnTo>
                <a:close/>
              </a:path>
              <a:path w="1140459" h="588644">
                <a:moveTo>
                  <a:pt x="1139952" y="375538"/>
                </a:moveTo>
                <a:lnTo>
                  <a:pt x="1089538" y="375588"/>
                </a:lnTo>
                <a:lnTo>
                  <a:pt x="1139952" y="375588"/>
                </a:lnTo>
                <a:close/>
              </a:path>
            </a:pathLst>
          </a:custGeom>
          <a:solidFill>
            <a:srgbClr val="00AF50">
              <a:alpha val="38822"/>
            </a:srgbClr>
          </a:solidFill>
        </p:spPr>
        <p:txBody>
          <a:bodyPr wrap="square" lIns="0" tIns="0" rIns="0" bIns="0" rtlCol="0"/>
          <a:lstStyle/>
          <a:p>
            <a:endParaRPr sz="2400"/>
          </a:p>
        </p:txBody>
      </p:sp>
      <p:sp>
        <p:nvSpPr>
          <p:cNvPr id="202" name="object 202"/>
          <p:cNvSpPr/>
          <p:nvPr/>
        </p:nvSpPr>
        <p:spPr>
          <a:xfrm>
            <a:off x="9248647" y="3073400"/>
            <a:ext cx="1562100" cy="101600"/>
          </a:xfrm>
          <a:custGeom>
            <a:avLst/>
            <a:gdLst/>
            <a:ahLst/>
            <a:cxnLst/>
            <a:rect l="l" t="t" r="r" b="b"/>
            <a:pathLst>
              <a:path w="1171575" h="76200">
                <a:moveTo>
                  <a:pt x="1095375" y="0"/>
                </a:moveTo>
                <a:lnTo>
                  <a:pt x="1095375" y="76200"/>
                </a:lnTo>
                <a:lnTo>
                  <a:pt x="1151763" y="48006"/>
                </a:lnTo>
                <a:lnTo>
                  <a:pt x="1108075" y="48006"/>
                </a:lnTo>
                <a:lnTo>
                  <a:pt x="1108075" y="28193"/>
                </a:lnTo>
                <a:lnTo>
                  <a:pt x="1151762" y="28193"/>
                </a:lnTo>
                <a:lnTo>
                  <a:pt x="1095375" y="0"/>
                </a:lnTo>
                <a:close/>
              </a:path>
              <a:path w="1171575" h="76200">
                <a:moveTo>
                  <a:pt x="1095375" y="28193"/>
                </a:moveTo>
                <a:lnTo>
                  <a:pt x="0" y="28193"/>
                </a:lnTo>
                <a:lnTo>
                  <a:pt x="0" y="48006"/>
                </a:lnTo>
                <a:lnTo>
                  <a:pt x="1095375" y="48006"/>
                </a:lnTo>
                <a:lnTo>
                  <a:pt x="1095375" y="28193"/>
                </a:lnTo>
                <a:close/>
              </a:path>
              <a:path w="1171575" h="76200">
                <a:moveTo>
                  <a:pt x="1151762" y="28193"/>
                </a:moveTo>
                <a:lnTo>
                  <a:pt x="1108075" y="28193"/>
                </a:lnTo>
                <a:lnTo>
                  <a:pt x="1108075" y="48006"/>
                </a:lnTo>
                <a:lnTo>
                  <a:pt x="1151763" y="48006"/>
                </a:lnTo>
                <a:lnTo>
                  <a:pt x="1171575" y="38100"/>
                </a:lnTo>
                <a:lnTo>
                  <a:pt x="1151762" y="28193"/>
                </a:lnTo>
                <a:close/>
              </a:path>
            </a:pathLst>
          </a:custGeom>
          <a:solidFill>
            <a:srgbClr val="000000"/>
          </a:solidFill>
        </p:spPr>
        <p:txBody>
          <a:bodyPr wrap="square" lIns="0" tIns="0" rIns="0" bIns="0" rtlCol="0"/>
          <a:lstStyle/>
          <a:p>
            <a:endParaRPr sz="2400"/>
          </a:p>
        </p:txBody>
      </p:sp>
      <p:sp>
        <p:nvSpPr>
          <p:cNvPr id="203" name="object 203"/>
          <p:cNvSpPr/>
          <p:nvPr/>
        </p:nvSpPr>
        <p:spPr>
          <a:xfrm>
            <a:off x="9199879" y="1937511"/>
            <a:ext cx="101600" cy="1189567"/>
          </a:xfrm>
          <a:custGeom>
            <a:avLst/>
            <a:gdLst/>
            <a:ahLst/>
            <a:cxnLst/>
            <a:rect l="l" t="t" r="r" b="b"/>
            <a:pathLst>
              <a:path w="76200" h="892175">
                <a:moveTo>
                  <a:pt x="48006" y="63500"/>
                </a:moveTo>
                <a:lnTo>
                  <a:pt x="28194" y="63500"/>
                </a:lnTo>
                <a:lnTo>
                  <a:pt x="28194" y="891920"/>
                </a:lnTo>
                <a:lnTo>
                  <a:pt x="48006" y="891920"/>
                </a:lnTo>
                <a:lnTo>
                  <a:pt x="48006" y="63500"/>
                </a:lnTo>
                <a:close/>
              </a:path>
              <a:path w="76200" h="892175">
                <a:moveTo>
                  <a:pt x="38100" y="0"/>
                </a:moveTo>
                <a:lnTo>
                  <a:pt x="0" y="76200"/>
                </a:lnTo>
                <a:lnTo>
                  <a:pt x="28194" y="76200"/>
                </a:lnTo>
                <a:lnTo>
                  <a:pt x="28194" y="63500"/>
                </a:lnTo>
                <a:lnTo>
                  <a:pt x="69850" y="63500"/>
                </a:lnTo>
                <a:lnTo>
                  <a:pt x="38100" y="0"/>
                </a:lnTo>
                <a:close/>
              </a:path>
              <a:path w="76200" h="8921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204" name="object 204"/>
          <p:cNvSpPr/>
          <p:nvPr/>
        </p:nvSpPr>
        <p:spPr>
          <a:xfrm>
            <a:off x="9668256" y="2192527"/>
            <a:ext cx="168656" cy="170687"/>
          </a:xfrm>
          <a:prstGeom prst="rect">
            <a:avLst/>
          </a:prstGeom>
          <a:blipFill>
            <a:blip r:embed="rId29" cstate="print"/>
            <a:stretch>
              <a:fillRect/>
            </a:stretch>
          </a:blipFill>
        </p:spPr>
        <p:txBody>
          <a:bodyPr wrap="square" lIns="0" tIns="0" rIns="0" bIns="0" rtlCol="0"/>
          <a:lstStyle/>
          <a:p>
            <a:endParaRPr sz="2400"/>
          </a:p>
        </p:txBody>
      </p:sp>
      <p:sp>
        <p:nvSpPr>
          <p:cNvPr id="205" name="object 205"/>
          <p:cNvSpPr/>
          <p:nvPr/>
        </p:nvSpPr>
        <p:spPr>
          <a:xfrm>
            <a:off x="10576559" y="2726943"/>
            <a:ext cx="170688" cy="170688"/>
          </a:xfrm>
          <a:prstGeom prst="rect">
            <a:avLst/>
          </a:prstGeom>
          <a:blipFill>
            <a:blip r:embed="rId29" cstate="print"/>
            <a:stretch>
              <a:fillRect/>
            </a:stretch>
          </a:blipFill>
        </p:spPr>
        <p:txBody>
          <a:bodyPr wrap="square" lIns="0" tIns="0" rIns="0" bIns="0" rtlCol="0"/>
          <a:lstStyle/>
          <a:p>
            <a:endParaRPr sz="2400"/>
          </a:p>
        </p:txBody>
      </p:sp>
      <p:sp>
        <p:nvSpPr>
          <p:cNvPr id="206" name="object 206"/>
          <p:cNvSpPr/>
          <p:nvPr/>
        </p:nvSpPr>
        <p:spPr>
          <a:xfrm>
            <a:off x="10186415" y="2690368"/>
            <a:ext cx="170688" cy="170688"/>
          </a:xfrm>
          <a:prstGeom prst="rect">
            <a:avLst/>
          </a:prstGeom>
          <a:blipFill>
            <a:blip r:embed="rId29" cstate="print"/>
            <a:stretch>
              <a:fillRect/>
            </a:stretch>
          </a:blipFill>
        </p:spPr>
        <p:txBody>
          <a:bodyPr wrap="square" lIns="0" tIns="0" rIns="0" bIns="0" rtlCol="0"/>
          <a:lstStyle/>
          <a:p>
            <a:endParaRPr sz="2400"/>
          </a:p>
        </p:txBody>
      </p:sp>
      <p:sp>
        <p:nvSpPr>
          <p:cNvPr id="207" name="object 207"/>
          <p:cNvSpPr/>
          <p:nvPr/>
        </p:nvSpPr>
        <p:spPr>
          <a:xfrm>
            <a:off x="10121391" y="2316481"/>
            <a:ext cx="170688" cy="170687"/>
          </a:xfrm>
          <a:prstGeom prst="rect">
            <a:avLst/>
          </a:prstGeom>
          <a:blipFill>
            <a:blip r:embed="rId29" cstate="print"/>
            <a:stretch>
              <a:fillRect/>
            </a:stretch>
          </a:blipFill>
        </p:spPr>
        <p:txBody>
          <a:bodyPr wrap="square" lIns="0" tIns="0" rIns="0" bIns="0" rtlCol="0"/>
          <a:lstStyle/>
          <a:p>
            <a:endParaRPr sz="2400"/>
          </a:p>
        </p:txBody>
      </p:sp>
      <p:sp>
        <p:nvSpPr>
          <p:cNvPr id="208" name="object 208"/>
          <p:cNvSpPr/>
          <p:nvPr/>
        </p:nvSpPr>
        <p:spPr>
          <a:xfrm>
            <a:off x="10432288" y="2479039"/>
            <a:ext cx="170688" cy="170688"/>
          </a:xfrm>
          <a:prstGeom prst="rect">
            <a:avLst/>
          </a:prstGeom>
          <a:blipFill>
            <a:blip r:embed="rId29" cstate="print"/>
            <a:stretch>
              <a:fillRect/>
            </a:stretch>
          </a:blipFill>
        </p:spPr>
        <p:txBody>
          <a:bodyPr wrap="square" lIns="0" tIns="0" rIns="0" bIns="0" rtlCol="0"/>
          <a:lstStyle/>
          <a:p>
            <a:endParaRPr sz="2400"/>
          </a:p>
        </p:txBody>
      </p:sp>
      <p:sp>
        <p:nvSpPr>
          <p:cNvPr id="209" name="object 209"/>
          <p:cNvSpPr/>
          <p:nvPr/>
        </p:nvSpPr>
        <p:spPr>
          <a:xfrm>
            <a:off x="9979152" y="2818384"/>
            <a:ext cx="170688" cy="170688"/>
          </a:xfrm>
          <a:prstGeom prst="rect">
            <a:avLst/>
          </a:prstGeom>
          <a:blipFill>
            <a:blip r:embed="rId29" cstate="print"/>
            <a:stretch>
              <a:fillRect/>
            </a:stretch>
          </a:blipFill>
        </p:spPr>
        <p:txBody>
          <a:bodyPr wrap="square" lIns="0" tIns="0" rIns="0" bIns="0" rtlCol="0"/>
          <a:lstStyle/>
          <a:p>
            <a:endParaRPr sz="2400"/>
          </a:p>
        </p:txBody>
      </p:sp>
      <p:sp>
        <p:nvSpPr>
          <p:cNvPr id="210" name="object 210"/>
          <p:cNvSpPr/>
          <p:nvPr/>
        </p:nvSpPr>
        <p:spPr>
          <a:xfrm>
            <a:off x="9903968" y="2038097"/>
            <a:ext cx="168656" cy="168655"/>
          </a:xfrm>
          <a:prstGeom prst="rect">
            <a:avLst/>
          </a:prstGeom>
          <a:blipFill>
            <a:blip r:embed="rId29" cstate="print"/>
            <a:stretch>
              <a:fillRect/>
            </a:stretch>
          </a:blipFill>
        </p:spPr>
        <p:txBody>
          <a:bodyPr wrap="square" lIns="0" tIns="0" rIns="0" bIns="0" rtlCol="0"/>
          <a:lstStyle/>
          <a:p>
            <a:endParaRPr sz="2400"/>
          </a:p>
        </p:txBody>
      </p:sp>
      <p:sp>
        <p:nvSpPr>
          <p:cNvPr id="211" name="object 211"/>
          <p:cNvSpPr/>
          <p:nvPr/>
        </p:nvSpPr>
        <p:spPr>
          <a:xfrm>
            <a:off x="9479279" y="2019807"/>
            <a:ext cx="170688" cy="170687"/>
          </a:xfrm>
          <a:prstGeom prst="rect">
            <a:avLst/>
          </a:prstGeom>
          <a:blipFill>
            <a:blip r:embed="rId29" cstate="print"/>
            <a:stretch>
              <a:fillRect/>
            </a:stretch>
          </a:blipFill>
        </p:spPr>
        <p:txBody>
          <a:bodyPr wrap="square" lIns="0" tIns="0" rIns="0" bIns="0" rtlCol="0"/>
          <a:lstStyle/>
          <a:p>
            <a:endParaRPr sz="2400"/>
          </a:p>
        </p:txBody>
      </p:sp>
      <p:sp>
        <p:nvSpPr>
          <p:cNvPr id="212" name="object 212"/>
          <p:cNvSpPr/>
          <p:nvPr/>
        </p:nvSpPr>
        <p:spPr>
          <a:xfrm>
            <a:off x="9284208" y="2389631"/>
            <a:ext cx="170688" cy="170687"/>
          </a:xfrm>
          <a:prstGeom prst="rect">
            <a:avLst/>
          </a:prstGeom>
          <a:blipFill>
            <a:blip r:embed="rId30" cstate="print"/>
            <a:stretch>
              <a:fillRect/>
            </a:stretch>
          </a:blipFill>
        </p:spPr>
        <p:txBody>
          <a:bodyPr wrap="square" lIns="0" tIns="0" rIns="0" bIns="0" rtlCol="0"/>
          <a:lstStyle/>
          <a:p>
            <a:endParaRPr sz="2400"/>
          </a:p>
        </p:txBody>
      </p:sp>
      <p:sp>
        <p:nvSpPr>
          <p:cNvPr id="213" name="object 213"/>
          <p:cNvSpPr/>
          <p:nvPr/>
        </p:nvSpPr>
        <p:spPr>
          <a:xfrm>
            <a:off x="9322815" y="2834639"/>
            <a:ext cx="168656" cy="170688"/>
          </a:xfrm>
          <a:prstGeom prst="rect">
            <a:avLst/>
          </a:prstGeom>
          <a:blipFill>
            <a:blip r:embed="rId30" cstate="print"/>
            <a:stretch>
              <a:fillRect/>
            </a:stretch>
          </a:blipFill>
        </p:spPr>
        <p:txBody>
          <a:bodyPr wrap="square" lIns="0" tIns="0" rIns="0" bIns="0" rtlCol="0"/>
          <a:lstStyle/>
          <a:p>
            <a:endParaRPr sz="2400"/>
          </a:p>
        </p:txBody>
      </p:sp>
      <p:sp>
        <p:nvSpPr>
          <p:cNvPr id="214" name="object 214"/>
          <p:cNvSpPr/>
          <p:nvPr/>
        </p:nvSpPr>
        <p:spPr>
          <a:xfrm>
            <a:off x="9414256" y="2958592"/>
            <a:ext cx="170688" cy="170688"/>
          </a:xfrm>
          <a:prstGeom prst="rect">
            <a:avLst/>
          </a:prstGeom>
          <a:blipFill>
            <a:blip r:embed="rId30" cstate="print"/>
            <a:stretch>
              <a:fillRect/>
            </a:stretch>
          </a:blipFill>
        </p:spPr>
        <p:txBody>
          <a:bodyPr wrap="square" lIns="0" tIns="0" rIns="0" bIns="0" rtlCol="0"/>
          <a:lstStyle/>
          <a:p>
            <a:endParaRPr sz="2400"/>
          </a:p>
        </p:txBody>
      </p:sp>
      <p:sp>
        <p:nvSpPr>
          <p:cNvPr id="215" name="object 215"/>
          <p:cNvSpPr/>
          <p:nvPr/>
        </p:nvSpPr>
        <p:spPr>
          <a:xfrm>
            <a:off x="9556495" y="2596896"/>
            <a:ext cx="170688" cy="170688"/>
          </a:xfrm>
          <a:prstGeom prst="rect">
            <a:avLst/>
          </a:prstGeom>
          <a:blipFill>
            <a:blip r:embed="rId30" cstate="print"/>
            <a:stretch>
              <a:fillRect/>
            </a:stretch>
          </a:blipFill>
        </p:spPr>
        <p:txBody>
          <a:bodyPr wrap="square" lIns="0" tIns="0" rIns="0" bIns="0" rtlCol="0"/>
          <a:lstStyle/>
          <a:p>
            <a:endParaRPr sz="2400"/>
          </a:p>
        </p:txBody>
      </p:sp>
      <p:sp>
        <p:nvSpPr>
          <p:cNvPr id="216" name="object 216"/>
          <p:cNvSpPr/>
          <p:nvPr/>
        </p:nvSpPr>
        <p:spPr>
          <a:xfrm>
            <a:off x="9857231" y="2493265"/>
            <a:ext cx="168656" cy="170687"/>
          </a:xfrm>
          <a:prstGeom prst="rect">
            <a:avLst/>
          </a:prstGeom>
          <a:blipFill>
            <a:blip r:embed="rId30" cstate="print"/>
            <a:stretch>
              <a:fillRect/>
            </a:stretch>
          </a:blipFill>
        </p:spPr>
        <p:txBody>
          <a:bodyPr wrap="square" lIns="0" tIns="0" rIns="0" bIns="0" rtlCol="0"/>
          <a:lstStyle/>
          <a:p>
            <a:endParaRPr sz="2400"/>
          </a:p>
        </p:txBody>
      </p:sp>
      <p:sp>
        <p:nvSpPr>
          <p:cNvPr id="217" name="object 217"/>
          <p:cNvSpPr/>
          <p:nvPr/>
        </p:nvSpPr>
        <p:spPr>
          <a:xfrm>
            <a:off x="10172191" y="2832607"/>
            <a:ext cx="170688" cy="170688"/>
          </a:xfrm>
          <a:prstGeom prst="rect">
            <a:avLst/>
          </a:prstGeom>
          <a:blipFill>
            <a:blip r:embed="rId30" cstate="print"/>
            <a:stretch>
              <a:fillRect/>
            </a:stretch>
          </a:blipFill>
        </p:spPr>
        <p:txBody>
          <a:bodyPr wrap="square" lIns="0" tIns="0" rIns="0" bIns="0" rtlCol="0"/>
          <a:lstStyle/>
          <a:p>
            <a:endParaRPr sz="2400"/>
          </a:p>
        </p:txBody>
      </p:sp>
      <p:sp>
        <p:nvSpPr>
          <p:cNvPr id="218" name="object 218"/>
          <p:cNvSpPr/>
          <p:nvPr/>
        </p:nvSpPr>
        <p:spPr>
          <a:xfrm>
            <a:off x="9790175" y="2938272"/>
            <a:ext cx="170688" cy="168656"/>
          </a:xfrm>
          <a:prstGeom prst="rect">
            <a:avLst/>
          </a:prstGeom>
          <a:blipFill>
            <a:blip r:embed="rId30" cstate="print"/>
            <a:stretch>
              <a:fillRect/>
            </a:stretch>
          </a:blipFill>
        </p:spPr>
        <p:txBody>
          <a:bodyPr wrap="square" lIns="0" tIns="0" rIns="0" bIns="0" rtlCol="0"/>
          <a:lstStyle/>
          <a:p>
            <a:endParaRPr sz="2400"/>
          </a:p>
        </p:txBody>
      </p:sp>
      <p:sp>
        <p:nvSpPr>
          <p:cNvPr id="219" name="object 219"/>
          <p:cNvSpPr/>
          <p:nvPr/>
        </p:nvSpPr>
        <p:spPr>
          <a:xfrm>
            <a:off x="9548368" y="2348993"/>
            <a:ext cx="170688" cy="168655"/>
          </a:xfrm>
          <a:prstGeom prst="rect">
            <a:avLst/>
          </a:prstGeom>
          <a:blipFill>
            <a:blip r:embed="rId29" cstate="print"/>
            <a:stretch>
              <a:fillRect/>
            </a:stretch>
          </a:blipFill>
        </p:spPr>
        <p:txBody>
          <a:bodyPr wrap="square" lIns="0" tIns="0" rIns="0" bIns="0" rtlCol="0"/>
          <a:lstStyle/>
          <a:p>
            <a:endParaRPr sz="2400"/>
          </a:p>
        </p:txBody>
      </p:sp>
      <p:sp>
        <p:nvSpPr>
          <p:cNvPr id="220" name="object 220"/>
          <p:cNvSpPr/>
          <p:nvPr/>
        </p:nvSpPr>
        <p:spPr>
          <a:xfrm>
            <a:off x="9865359" y="2304289"/>
            <a:ext cx="170688" cy="170687"/>
          </a:xfrm>
          <a:prstGeom prst="rect">
            <a:avLst/>
          </a:prstGeom>
          <a:blipFill>
            <a:blip r:embed="rId29" cstate="print"/>
            <a:stretch>
              <a:fillRect/>
            </a:stretch>
          </a:blipFill>
        </p:spPr>
        <p:txBody>
          <a:bodyPr wrap="square" lIns="0" tIns="0" rIns="0" bIns="0" rtlCol="0"/>
          <a:lstStyle/>
          <a:p>
            <a:endParaRPr sz="2400"/>
          </a:p>
        </p:txBody>
      </p:sp>
      <p:sp>
        <p:nvSpPr>
          <p:cNvPr id="221" name="object 221"/>
          <p:cNvSpPr/>
          <p:nvPr/>
        </p:nvSpPr>
        <p:spPr>
          <a:xfrm>
            <a:off x="10375391" y="2940303"/>
            <a:ext cx="170688" cy="170688"/>
          </a:xfrm>
          <a:prstGeom prst="rect">
            <a:avLst/>
          </a:prstGeom>
          <a:blipFill>
            <a:blip r:embed="rId30" cstate="print"/>
            <a:stretch>
              <a:fillRect/>
            </a:stretch>
          </a:blipFill>
        </p:spPr>
        <p:txBody>
          <a:bodyPr wrap="square" lIns="0" tIns="0" rIns="0" bIns="0" rtlCol="0"/>
          <a:lstStyle/>
          <a:p>
            <a:endParaRPr sz="2400"/>
          </a:p>
        </p:txBody>
      </p:sp>
      <p:sp>
        <p:nvSpPr>
          <p:cNvPr id="222" name="object 222"/>
          <p:cNvSpPr/>
          <p:nvPr/>
        </p:nvSpPr>
        <p:spPr>
          <a:xfrm>
            <a:off x="9249663" y="2353056"/>
            <a:ext cx="590973" cy="3387"/>
          </a:xfrm>
          <a:custGeom>
            <a:avLst/>
            <a:gdLst/>
            <a:ahLst/>
            <a:cxnLst/>
            <a:rect l="l" t="t" r="r" b="b"/>
            <a:pathLst>
              <a:path w="443229" h="2539">
                <a:moveTo>
                  <a:pt x="0" y="0"/>
                </a:moveTo>
                <a:lnTo>
                  <a:pt x="443102" y="2286"/>
                </a:lnTo>
              </a:path>
            </a:pathLst>
          </a:custGeom>
          <a:ln w="12192">
            <a:solidFill>
              <a:srgbClr val="000000"/>
            </a:solidFill>
            <a:prstDash val="sysDash"/>
          </a:ln>
        </p:spPr>
        <p:txBody>
          <a:bodyPr wrap="square" lIns="0" tIns="0" rIns="0" bIns="0" rtlCol="0"/>
          <a:lstStyle/>
          <a:p>
            <a:endParaRPr sz="2400"/>
          </a:p>
        </p:txBody>
      </p:sp>
      <p:sp>
        <p:nvSpPr>
          <p:cNvPr id="223" name="object 223"/>
          <p:cNvSpPr/>
          <p:nvPr/>
        </p:nvSpPr>
        <p:spPr>
          <a:xfrm>
            <a:off x="9832847" y="2836673"/>
            <a:ext cx="937260" cy="5927"/>
          </a:xfrm>
          <a:custGeom>
            <a:avLst/>
            <a:gdLst/>
            <a:ahLst/>
            <a:cxnLst/>
            <a:rect l="l" t="t" r="r" b="b"/>
            <a:pathLst>
              <a:path w="702945" h="4444">
                <a:moveTo>
                  <a:pt x="0" y="0"/>
                </a:moveTo>
                <a:lnTo>
                  <a:pt x="702945" y="4318"/>
                </a:lnTo>
              </a:path>
            </a:pathLst>
          </a:custGeom>
          <a:ln w="12192">
            <a:solidFill>
              <a:srgbClr val="000000"/>
            </a:solidFill>
            <a:prstDash val="sysDash"/>
          </a:ln>
        </p:spPr>
        <p:txBody>
          <a:bodyPr wrap="square" lIns="0" tIns="0" rIns="0" bIns="0" rtlCol="0"/>
          <a:lstStyle/>
          <a:p>
            <a:endParaRPr sz="2400"/>
          </a:p>
        </p:txBody>
      </p:sp>
      <p:sp>
        <p:nvSpPr>
          <p:cNvPr id="224" name="object 224"/>
          <p:cNvSpPr/>
          <p:nvPr/>
        </p:nvSpPr>
        <p:spPr>
          <a:xfrm>
            <a:off x="9832847" y="2355088"/>
            <a:ext cx="0" cy="479213"/>
          </a:xfrm>
          <a:custGeom>
            <a:avLst/>
            <a:gdLst/>
            <a:ahLst/>
            <a:cxnLst/>
            <a:rect l="l" t="t" r="r" b="b"/>
            <a:pathLst>
              <a:path h="359410">
                <a:moveTo>
                  <a:pt x="0" y="359410"/>
                </a:moveTo>
                <a:lnTo>
                  <a:pt x="0" y="0"/>
                </a:lnTo>
              </a:path>
            </a:pathLst>
          </a:custGeom>
          <a:ln w="12192">
            <a:solidFill>
              <a:srgbClr val="000000"/>
            </a:solidFill>
            <a:prstDash val="sysDash"/>
          </a:ln>
        </p:spPr>
        <p:txBody>
          <a:bodyPr wrap="square" lIns="0" tIns="0" rIns="0" bIns="0" rtlCol="0"/>
          <a:lstStyle/>
          <a:p>
            <a:endParaRPr sz="2400"/>
          </a:p>
        </p:txBody>
      </p:sp>
      <p:sp>
        <p:nvSpPr>
          <p:cNvPr id="225" name="object 225"/>
          <p:cNvSpPr/>
          <p:nvPr/>
        </p:nvSpPr>
        <p:spPr>
          <a:xfrm>
            <a:off x="9385808" y="2184401"/>
            <a:ext cx="168656" cy="170687"/>
          </a:xfrm>
          <a:prstGeom prst="rect">
            <a:avLst/>
          </a:prstGeom>
          <a:blipFill>
            <a:blip r:embed="rId30" cstate="print"/>
            <a:stretch>
              <a:fillRect/>
            </a:stretch>
          </a:blipFill>
        </p:spPr>
        <p:txBody>
          <a:bodyPr wrap="square" lIns="0" tIns="0" rIns="0" bIns="0" rtlCol="0"/>
          <a:lstStyle/>
          <a:p>
            <a:endParaRPr sz="2400"/>
          </a:p>
        </p:txBody>
      </p:sp>
      <p:sp>
        <p:nvSpPr>
          <p:cNvPr id="226" name="object 226"/>
          <p:cNvSpPr/>
          <p:nvPr/>
        </p:nvSpPr>
        <p:spPr>
          <a:xfrm>
            <a:off x="10375391" y="2170177"/>
            <a:ext cx="170688" cy="170687"/>
          </a:xfrm>
          <a:prstGeom prst="rect">
            <a:avLst/>
          </a:prstGeom>
          <a:blipFill>
            <a:blip r:embed="rId29" cstate="print"/>
            <a:stretch>
              <a:fillRect/>
            </a:stretch>
          </a:blipFill>
        </p:spPr>
        <p:txBody>
          <a:bodyPr wrap="square" lIns="0" tIns="0" rIns="0" bIns="0" rtlCol="0"/>
          <a:lstStyle/>
          <a:p>
            <a:endParaRPr sz="2400"/>
          </a:p>
        </p:txBody>
      </p:sp>
      <p:sp>
        <p:nvSpPr>
          <p:cNvPr id="227" name="object 227"/>
          <p:cNvSpPr/>
          <p:nvPr/>
        </p:nvSpPr>
        <p:spPr>
          <a:xfrm>
            <a:off x="9582911" y="2802127"/>
            <a:ext cx="170688" cy="170688"/>
          </a:xfrm>
          <a:prstGeom prst="rect">
            <a:avLst/>
          </a:prstGeom>
          <a:blipFill>
            <a:blip r:embed="rId30" cstate="print"/>
            <a:stretch>
              <a:fillRect/>
            </a:stretch>
          </a:blipFill>
        </p:spPr>
        <p:txBody>
          <a:bodyPr wrap="square" lIns="0" tIns="0" rIns="0" bIns="0" rtlCol="0"/>
          <a:lstStyle/>
          <a:p>
            <a:endParaRPr sz="2400"/>
          </a:p>
        </p:txBody>
      </p:sp>
      <p:sp>
        <p:nvSpPr>
          <p:cNvPr id="228" name="object 228"/>
          <p:cNvSpPr/>
          <p:nvPr/>
        </p:nvSpPr>
        <p:spPr>
          <a:xfrm>
            <a:off x="9820656" y="3118272"/>
            <a:ext cx="518160" cy="243840"/>
          </a:xfrm>
          <a:prstGeom prst="rect">
            <a:avLst/>
          </a:prstGeom>
          <a:blipFill>
            <a:blip r:embed="rId32" cstate="print"/>
            <a:stretch>
              <a:fillRect/>
            </a:stretch>
          </a:blipFill>
        </p:spPr>
        <p:txBody>
          <a:bodyPr wrap="square" lIns="0" tIns="0" rIns="0" bIns="0" rtlCol="0"/>
          <a:lstStyle/>
          <a:p>
            <a:endParaRPr sz="2400"/>
          </a:p>
        </p:txBody>
      </p:sp>
      <p:sp>
        <p:nvSpPr>
          <p:cNvPr id="229" name="object 229"/>
          <p:cNvSpPr/>
          <p:nvPr/>
        </p:nvSpPr>
        <p:spPr>
          <a:xfrm>
            <a:off x="8983810" y="2255993"/>
            <a:ext cx="243839" cy="482803"/>
          </a:xfrm>
          <a:prstGeom prst="rect">
            <a:avLst/>
          </a:prstGeom>
          <a:blipFill>
            <a:blip r:embed="rId31" cstate="print"/>
            <a:stretch>
              <a:fillRect/>
            </a:stretch>
          </a:blipFill>
        </p:spPr>
        <p:txBody>
          <a:bodyPr wrap="square" lIns="0" tIns="0" rIns="0" bIns="0" rtlCol="0"/>
          <a:lstStyle/>
          <a:p>
            <a:endParaRPr sz="2400"/>
          </a:p>
        </p:txBody>
      </p:sp>
      <p:sp>
        <p:nvSpPr>
          <p:cNvPr id="230" name="object 230"/>
          <p:cNvSpPr/>
          <p:nvPr/>
        </p:nvSpPr>
        <p:spPr>
          <a:xfrm>
            <a:off x="5923280" y="2223007"/>
            <a:ext cx="654473" cy="723900"/>
          </a:xfrm>
          <a:custGeom>
            <a:avLst/>
            <a:gdLst/>
            <a:ahLst/>
            <a:cxnLst/>
            <a:rect l="l" t="t" r="r" b="b"/>
            <a:pathLst>
              <a:path w="490854" h="542925">
                <a:moveTo>
                  <a:pt x="245363" y="0"/>
                </a:moveTo>
                <a:lnTo>
                  <a:pt x="245363" y="135636"/>
                </a:lnTo>
                <a:lnTo>
                  <a:pt x="0" y="135636"/>
                </a:lnTo>
                <a:lnTo>
                  <a:pt x="0" y="406908"/>
                </a:lnTo>
                <a:lnTo>
                  <a:pt x="245363" y="406908"/>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endParaRPr sz="2400"/>
          </a:p>
        </p:txBody>
      </p:sp>
      <p:sp>
        <p:nvSpPr>
          <p:cNvPr id="231" name="object 231"/>
          <p:cNvSpPr/>
          <p:nvPr/>
        </p:nvSpPr>
        <p:spPr>
          <a:xfrm>
            <a:off x="6762492" y="2202665"/>
            <a:ext cx="1303537" cy="832147"/>
          </a:xfrm>
          <a:prstGeom prst="rect">
            <a:avLst/>
          </a:prstGeom>
          <a:blipFill>
            <a:blip r:embed="rId37" cstate="print"/>
            <a:stretch>
              <a:fillRect/>
            </a:stretch>
          </a:blipFill>
        </p:spPr>
        <p:txBody>
          <a:bodyPr wrap="square" lIns="0" tIns="0" rIns="0" bIns="0" rtlCol="0"/>
          <a:lstStyle/>
          <a:p>
            <a:endParaRPr sz="2400"/>
          </a:p>
        </p:txBody>
      </p:sp>
      <p:sp>
        <p:nvSpPr>
          <p:cNvPr id="232" name="object 232"/>
          <p:cNvSpPr/>
          <p:nvPr/>
        </p:nvSpPr>
        <p:spPr>
          <a:xfrm>
            <a:off x="6790944" y="2328655"/>
            <a:ext cx="1297432" cy="628920"/>
          </a:xfrm>
          <a:prstGeom prst="rect">
            <a:avLst/>
          </a:prstGeom>
          <a:blipFill>
            <a:blip r:embed="rId38" cstate="print"/>
            <a:stretch>
              <a:fillRect/>
            </a:stretch>
          </a:blipFill>
        </p:spPr>
        <p:txBody>
          <a:bodyPr wrap="square" lIns="0" tIns="0" rIns="0" bIns="0" rtlCol="0"/>
          <a:lstStyle/>
          <a:p>
            <a:endParaRPr sz="2400"/>
          </a:p>
        </p:txBody>
      </p:sp>
      <p:sp>
        <p:nvSpPr>
          <p:cNvPr id="233" name="object 233"/>
          <p:cNvSpPr/>
          <p:nvPr/>
        </p:nvSpPr>
        <p:spPr>
          <a:xfrm>
            <a:off x="6764529" y="2204719"/>
            <a:ext cx="1229359" cy="758613"/>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4488B8"/>
          </a:solidFill>
        </p:spPr>
        <p:txBody>
          <a:bodyPr wrap="square" lIns="0" tIns="0" rIns="0" bIns="0" rtlCol="0"/>
          <a:lstStyle/>
          <a:p>
            <a:endParaRPr sz="2400"/>
          </a:p>
        </p:txBody>
      </p:sp>
      <p:sp>
        <p:nvSpPr>
          <p:cNvPr id="234" name="object 234"/>
          <p:cNvSpPr/>
          <p:nvPr/>
        </p:nvSpPr>
        <p:spPr>
          <a:xfrm>
            <a:off x="6764529" y="2204719"/>
            <a:ext cx="1229359" cy="758613"/>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a:ln w="12192">
            <a:solidFill>
              <a:srgbClr val="000000"/>
            </a:solidFill>
          </a:ln>
        </p:spPr>
        <p:txBody>
          <a:bodyPr wrap="square" lIns="0" tIns="0" rIns="0" bIns="0" rtlCol="0"/>
          <a:lstStyle/>
          <a:p>
            <a:endParaRPr sz="2400"/>
          </a:p>
        </p:txBody>
      </p:sp>
      <p:sp>
        <p:nvSpPr>
          <p:cNvPr id="235" name="object 235"/>
          <p:cNvSpPr/>
          <p:nvPr/>
        </p:nvSpPr>
        <p:spPr>
          <a:xfrm>
            <a:off x="6894577" y="2355427"/>
            <a:ext cx="1109471" cy="239776"/>
          </a:xfrm>
          <a:prstGeom prst="rect">
            <a:avLst/>
          </a:prstGeom>
          <a:blipFill>
            <a:blip r:embed="rId39" cstate="print"/>
            <a:stretch>
              <a:fillRect/>
            </a:stretch>
          </a:blipFill>
        </p:spPr>
        <p:txBody>
          <a:bodyPr wrap="square" lIns="0" tIns="0" rIns="0" bIns="0" rtlCol="0"/>
          <a:lstStyle/>
          <a:p>
            <a:endParaRPr sz="2400"/>
          </a:p>
        </p:txBody>
      </p:sp>
      <p:sp>
        <p:nvSpPr>
          <p:cNvPr id="236" name="object 236"/>
          <p:cNvSpPr/>
          <p:nvPr/>
        </p:nvSpPr>
        <p:spPr>
          <a:xfrm>
            <a:off x="6988047" y="2558627"/>
            <a:ext cx="871507" cy="239775"/>
          </a:xfrm>
          <a:prstGeom prst="rect">
            <a:avLst/>
          </a:prstGeom>
          <a:blipFill>
            <a:blip r:embed="rId40" cstate="print"/>
            <a:stretch>
              <a:fillRect/>
            </a:stretch>
          </a:blipFill>
        </p:spPr>
        <p:txBody>
          <a:bodyPr wrap="square" lIns="0" tIns="0" rIns="0" bIns="0" rtlCol="0"/>
          <a:lstStyle/>
          <a:p>
            <a:endParaRPr sz="2400"/>
          </a:p>
        </p:txBody>
      </p:sp>
      <p:sp>
        <p:nvSpPr>
          <p:cNvPr id="237" name="object 237"/>
          <p:cNvSpPr/>
          <p:nvPr/>
        </p:nvSpPr>
        <p:spPr>
          <a:xfrm>
            <a:off x="8182863" y="2204720"/>
            <a:ext cx="652779" cy="725593"/>
          </a:xfrm>
          <a:custGeom>
            <a:avLst/>
            <a:gdLst/>
            <a:ahLst/>
            <a:cxnLst/>
            <a:rect l="l" t="t" r="r" b="b"/>
            <a:pathLst>
              <a:path w="489584" h="544194">
                <a:moveTo>
                  <a:pt x="244601" y="0"/>
                </a:moveTo>
                <a:lnTo>
                  <a:pt x="244601" y="136017"/>
                </a:lnTo>
                <a:lnTo>
                  <a:pt x="0" y="136017"/>
                </a:lnTo>
                <a:lnTo>
                  <a:pt x="0" y="408051"/>
                </a:lnTo>
                <a:lnTo>
                  <a:pt x="244601" y="408051"/>
                </a:lnTo>
                <a:lnTo>
                  <a:pt x="244601" y="544068"/>
                </a:lnTo>
                <a:lnTo>
                  <a:pt x="489203" y="272034"/>
                </a:lnTo>
                <a:lnTo>
                  <a:pt x="244601" y="0"/>
                </a:lnTo>
                <a:close/>
              </a:path>
            </a:pathLst>
          </a:custGeom>
          <a:solidFill>
            <a:schemeClr val="tx2"/>
          </a:solidFill>
          <a:ln>
            <a:solidFill>
              <a:schemeClr val="tx1"/>
            </a:solidFill>
          </a:ln>
        </p:spPr>
        <p:txBody>
          <a:bodyPr wrap="square" lIns="0" tIns="0" rIns="0" bIns="0" rtlCol="0"/>
          <a:lstStyle/>
          <a:p>
            <a:endParaRPr sz="2400"/>
          </a:p>
        </p:txBody>
      </p:sp>
      <p:sp>
        <p:nvSpPr>
          <p:cNvPr id="238" name="object 238"/>
          <p:cNvSpPr/>
          <p:nvPr/>
        </p:nvSpPr>
        <p:spPr>
          <a:xfrm>
            <a:off x="5923280" y="3911601"/>
            <a:ext cx="654473" cy="723900"/>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endParaRPr sz="2400"/>
          </a:p>
        </p:txBody>
      </p:sp>
      <p:sp>
        <p:nvSpPr>
          <p:cNvPr id="239" name="object 239"/>
          <p:cNvSpPr/>
          <p:nvPr/>
        </p:nvSpPr>
        <p:spPr>
          <a:xfrm>
            <a:off x="6762492" y="3893289"/>
            <a:ext cx="1303537" cy="832147"/>
          </a:xfrm>
          <a:prstGeom prst="rect">
            <a:avLst/>
          </a:prstGeom>
          <a:blipFill>
            <a:blip r:embed="rId37" cstate="print"/>
            <a:stretch>
              <a:fillRect/>
            </a:stretch>
          </a:blipFill>
        </p:spPr>
        <p:txBody>
          <a:bodyPr wrap="square" lIns="0" tIns="0" rIns="0" bIns="0" rtlCol="0"/>
          <a:lstStyle/>
          <a:p>
            <a:endParaRPr sz="2400"/>
          </a:p>
        </p:txBody>
      </p:sp>
      <p:sp>
        <p:nvSpPr>
          <p:cNvPr id="240" name="object 240"/>
          <p:cNvSpPr/>
          <p:nvPr/>
        </p:nvSpPr>
        <p:spPr>
          <a:xfrm>
            <a:off x="6790944" y="4019279"/>
            <a:ext cx="1297432" cy="628920"/>
          </a:xfrm>
          <a:prstGeom prst="rect">
            <a:avLst/>
          </a:prstGeom>
          <a:blipFill>
            <a:blip r:embed="rId41" cstate="print"/>
            <a:stretch>
              <a:fillRect/>
            </a:stretch>
          </a:blipFill>
        </p:spPr>
        <p:txBody>
          <a:bodyPr wrap="square" lIns="0" tIns="0" rIns="0" bIns="0" rtlCol="0"/>
          <a:lstStyle/>
          <a:p>
            <a:endParaRPr sz="2400"/>
          </a:p>
        </p:txBody>
      </p:sp>
      <p:sp>
        <p:nvSpPr>
          <p:cNvPr id="241" name="object 241"/>
          <p:cNvSpPr/>
          <p:nvPr/>
        </p:nvSpPr>
        <p:spPr>
          <a:xfrm>
            <a:off x="6764529" y="3895343"/>
            <a:ext cx="1229359" cy="758613"/>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4488B8"/>
          </a:solidFill>
        </p:spPr>
        <p:txBody>
          <a:bodyPr wrap="square" lIns="0" tIns="0" rIns="0" bIns="0" rtlCol="0"/>
          <a:lstStyle/>
          <a:p>
            <a:endParaRPr sz="2400"/>
          </a:p>
        </p:txBody>
      </p:sp>
      <p:sp>
        <p:nvSpPr>
          <p:cNvPr id="242" name="object 242"/>
          <p:cNvSpPr/>
          <p:nvPr/>
        </p:nvSpPr>
        <p:spPr>
          <a:xfrm>
            <a:off x="6764529" y="3895343"/>
            <a:ext cx="1229359" cy="758613"/>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a:ln w="12192">
            <a:solidFill>
              <a:srgbClr val="000000"/>
            </a:solidFill>
          </a:ln>
        </p:spPr>
        <p:txBody>
          <a:bodyPr wrap="square" lIns="0" tIns="0" rIns="0" bIns="0" rtlCol="0"/>
          <a:lstStyle/>
          <a:p>
            <a:endParaRPr sz="2400"/>
          </a:p>
        </p:txBody>
      </p:sp>
      <p:sp>
        <p:nvSpPr>
          <p:cNvPr id="243" name="object 243"/>
          <p:cNvSpPr/>
          <p:nvPr/>
        </p:nvSpPr>
        <p:spPr>
          <a:xfrm>
            <a:off x="6894577" y="4045373"/>
            <a:ext cx="1109471" cy="239775"/>
          </a:xfrm>
          <a:prstGeom prst="rect">
            <a:avLst/>
          </a:prstGeom>
          <a:blipFill>
            <a:blip r:embed="rId39" cstate="print"/>
            <a:stretch>
              <a:fillRect/>
            </a:stretch>
          </a:blipFill>
        </p:spPr>
        <p:txBody>
          <a:bodyPr wrap="square" lIns="0" tIns="0" rIns="0" bIns="0" rtlCol="0"/>
          <a:lstStyle/>
          <a:p>
            <a:endParaRPr sz="2400"/>
          </a:p>
        </p:txBody>
      </p:sp>
      <p:sp>
        <p:nvSpPr>
          <p:cNvPr id="244" name="object 244"/>
          <p:cNvSpPr/>
          <p:nvPr/>
        </p:nvSpPr>
        <p:spPr>
          <a:xfrm>
            <a:off x="6988047" y="4248167"/>
            <a:ext cx="871507" cy="240181"/>
          </a:xfrm>
          <a:prstGeom prst="rect">
            <a:avLst/>
          </a:prstGeom>
          <a:blipFill>
            <a:blip r:embed="rId40" cstate="print"/>
            <a:stretch>
              <a:fillRect/>
            </a:stretch>
          </a:blipFill>
        </p:spPr>
        <p:txBody>
          <a:bodyPr wrap="square" lIns="0" tIns="0" rIns="0" bIns="0" rtlCol="0"/>
          <a:lstStyle/>
          <a:p>
            <a:endParaRPr sz="2400"/>
          </a:p>
        </p:txBody>
      </p:sp>
      <p:sp>
        <p:nvSpPr>
          <p:cNvPr id="245" name="object 245"/>
          <p:cNvSpPr/>
          <p:nvPr/>
        </p:nvSpPr>
        <p:spPr>
          <a:xfrm>
            <a:off x="8182863" y="3895343"/>
            <a:ext cx="652779" cy="723900"/>
          </a:xfrm>
          <a:custGeom>
            <a:avLst/>
            <a:gdLst/>
            <a:ahLst/>
            <a:cxnLst/>
            <a:rect l="l" t="t" r="r" b="b"/>
            <a:pathLst>
              <a:path w="489584" h="542925">
                <a:moveTo>
                  <a:pt x="244601" y="0"/>
                </a:moveTo>
                <a:lnTo>
                  <a:pt x="244601" y="135636"/>
                </a:lnTo>
                <a:lnTo>
                  <a:pt x="0" y="135636"/>
                </a:lnTo>
                <a:lnTo>
                  <a:pt x="0" y="406908"/>
                </a:lnTo>
                <a:lnTo>
                  <a:pt x="244601" y="406908"/>
                </a:lnTo>
                <a:lnTo>
                  <a:pt x="244601" y="542544"/>
                </a:lnTo>
                <a:lnTo>
                  <a:pt x="489203" y="271272"/>
                </a:lnTo>
                <a:lnTo>
                  <a:pt x="244601" y="0"/>
                </a:lnTo>
                <a:close/>
              </a:path>
            </a:pathLst>
          </a:custGeom>
          <a:solidFill>
            <a:schemeClr val="tx2"/>
          </a:solidFill>
          <a:ln>
            <a:solidFill>
              <a:schemeClr val="tx1"/>
            </a:solidFill>
          </a:ln>
        </p:spPr>
        <p:txBody>
          <a:bodyPr wrap="square" lIns="0" tIns="0" rIns="0" bIns="0" rtlCol="0"/>
          <a:lstStyle/>
          <a:p>
            <a:endParaRPr sz="2400"/>
          </a:p>
        </p:txBody>
      </p:sp>
      <p:sp>
        <p:nvSpPr>
          <p:cNvPr id="246" name="object 246"/>
          <p:cNvSpPr/>
          <p:nvPr/>
        </p:nvSpPr>
        <p:spPr>
          <a:xfrm>
            <a:off x="5923280" y="5522977"/>
            <a:ext cx="654473" cy="725593"/>
          </a:xfrm>
          <a:custGeom>
            <a:avLst/>
            <a:gdLst/>
            <a:ahLst/>
            <a:cxnLst/>
            <a:rect l="l" t="t" r="r" b="b"/>
            <a:pathLst>
              <a:path w="490854" h="544195">
                <a:moveTo>
                  <a:pt x="245363" y="0"/>
                </a:moveTo>
                <a:lnTo>
                  <a:pt x="245363" y="136017"/>
                </a:lnTo>
                <a:lnTo>
                  <a:pt x="0" y="136017"/>
                </a:lnTo>
                <a:lnTo>
                  <a:pt x="0" y="408051"/>
                </a:lnTo>
                <a:lnTo>
                  <a:pt x="245363" y="408051"/>
                </a:lnTo>
                <a:lnTo>
                  <a:pt x="245363" y="544068"/>
                </a:lnTo>
                <a:lnTo>
                  <a:pt x="490727" y="272034"/>
                </a:lnTo>
                <a:lnTo>
                  <a:pt x="245363" y="0"/>
                </a:lnTo>
                <a:close/>
              </a:path>
            </a:pathLst>
          </a:custGeom>
          <a:solidFill>
            <a:schemeClr val="tx2"/>
          </a:solidFill>
          <a:ln>
            <a:solidFill>
              <a:schemeClr val="tx1"/>
            </a:solidFill>
          </a:ln>
        </p:spPr>
        <p:txBody>
          <a:bodyPr wrap="square" lIns="0" tIns="0" rIns="0" bIns="0" rtlCol="0"/>
          <a:lstStyle/>
          <a:p>
            <a:endParaRPr sz="2400"/>
          </a:p>
        </p:txBody>
      </p:sp>
      <p:sp>
        <p:nvSpPr>
          <p:cNvPr id="247" name="object 247"/>
          <p:cNvSpPr/>
          <p:nvPr/>
        </p:nvSpPr>
        <p:spPr>
          <a:xfrm>
            <a:off x="6762492" y="5504665"/>
            <a:ext cx="1303537" cy="832147"/>
          </a:xfrm>
          <a:prstGeom prst="rect">
            <a:avLst/>
          </a:prstGeom>
          <a:blipFill>
            <a:blip r:embed="rId37" cstate="print"/>
            <a:stretch>
              <a:fillRect/>
            </a:stretch>
          </a:blipFill>
        </p:spPr>
        <p:txBody>
          <a:bodyPr wrap="square" lIns="0" tIns="0" rIns="0" bIns="0" rtlCol="0"/>
          <a:lstStyle/>
          <a:p>
            <a:endParaRPr sz="2400"/>
          </a:p>
        </p:txBody>
      </p:sp>
      <p:sp>
        <p:nvSpPr>
          <p:cNvPr id="248" name="object 248"/>
          <p:cNvSpPr/>
          <p:nvPr/>
        </p:nvSpPr>
        <p:spPr>
          <a:xfrm>
            <a:off x="6790944" y="5630671"/>
            <a:ext cx="1297432" cy="628920"/>
          </a:xfrm>
          <a:prstGeom prst="rect">
            <a:avLst/>
          </a:prstGeom>
          <a:blipFill>
            <a:blip r:embed="rId42" cstate="print"/>
            <a:stretch>
              <a:fillRect/>
            </a:stretch>
          </a:blipFill>
        </p:spPr>
        <p:txBody>
          <a:bodyPr wrap="square" lIns="0" tIns="0" rIns="0" bIns="0" rtlCol="0"/>
          <a:lstStyle/>
          <a:p>
            <a:endParaRPr sz="2400"/>
          </a:p>
        </p:txBody>
      </p:sp>
      <p:sp>
        <p:nvSpPr>
          <p:cNvPr id="249" name="object 249"/>
          <p:cNvSpPr/>
          <p:nvPr/>
        </p:nvSpPr>
        <p:spPr>
          <a:xfrm>
            <a:off x="6764529" y="5506720"/>
            <a:ext cx="1229359" cy="758613"/>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p:spPr>
        <p:txBody>
          <a:bodyPr wrap="square" lIns="0" tIns="0" rIns="0" bIns="0" rtlCol="0"/>
          <a:lstStyle/>
          <a:p>
            <a:endParaRPr sz="2400"/>
          </a:p>
        </p:txBody>
      </p:sp>
      <p:sp>
        <p:nvSpPr>
          <p:cNvPr id="250" name="object 250"/>
          <p:cNvSpPr/>
          <p:nvPr/>
        </p:nvSpPr>
        <p:spPr>
          <a:xfrm>
            <a:off x="6764529" y="5506720"/>
            <a:ext cx="1229359" cy="758613"/>
          </a:xfrm>
          <a:custGeom>
            <a:avLst/>
            <a:gdLst/>
            <a:ahLst/>
            <a:cxnLst/>
            <a:rect l="l" t="t" r="r" b="b"/>
            <a:pathLst>
              <a:path w="922020" h="568960">
                <a:moveTo>
                  <a:pt x="0" y="568452"/>
                </a:moveTo>
                <a:lnTo>
                  <a:pt x="922020" y="568452"/>
                </a:lnTo>
                <a:lnTo>
                  <a:pt x="922020" y="0"/>
                </a:lnTo>
                <a:lnTo>
                  <a:pt x="0" y="0"/>
                </a:lnTo>
                <a:lnTo>
                  <a:pt x="0" y="568452"/>
                </a:lnTo>
                <a:close/>
              </a:path>
            </a:pathLst>
          </a:custGeom>
          <a:ln w="12192">
            <a:solidFill>
              <a:srgbClr val="000000"/>
            </a:solidFill>
          </a:ln>
        </p:spPr>
        <p:txBody>
          <a:bodyPr wrap="square" lIns="0" tIns="0" rIns="0" bIns="0" rtlCol="0"/>
          <a:lstStyle/>
          <a:p>
            <a:endParaRPr sz="2400"/>
          </a:p>
        </p:txBody>
      </p:sp>
      <p:sp>
        <p:nvSpPr>
          <p:cNvPr id="251" name="object 251"/>
          <p:cNvSpPr/>
          <p:nvPr/>
        </p:nvSpPr>
        <p:spPr>
          <a:xfrm>
            <a:off x="6894577" y="5657901"/>
            <a:ext cx="1109471" cy="239775"/>
          </a:xfrm>
          <a:prstGeom prst="rect">
            <a:avLst/>
          </a:prstGeom>
          <a:blipFill>
            <a:blip r:embed="rId39" cstate="print"/>
            <a:stretch>
              <a:fillRect/>
            </a:stretch>
          </a:blipFill>
        </p:spPr>
        <p:txBody>
          <a:bodyPr wrap="square" lIns="0" tIns="0" rIns="0" bIns="0" rtlCol="0"/>
          <a:lstStyle/>
          <a:p>
            <a:endParaRPr sz="2400"/>
          </a:p>
        </p:txBody>
      </p:sp>
      <p:sp>
        <p:nvSpPr>
          <p:cNvPr id="252" name="object 252"/>
          <p:cNvSpPr/>
          <p:nvPr/>
        </p:nvSpPr>
        <p:spPr>
          <a:xfrm>
            <a:off x="6988047" y="5861101"/>
            <a:ext cx="871507" cy="239775"/>
          </a:xfrm>
          <a:prstGeom prst="rect">
            <a:avLst/>
          </a:prstGeom>
          <a:blipFill>
            <a:blip r:embed="rId40" cstate="print"/>
            <a:stretch>
              <a:fillRect/>
            </a:stretch>
          </a:blipFill>
        </p:spPr>
        <p:txBody>
          <a:bodyPr wrap="square" lIns="0" tIns="0" rIns="0" bIns="0" rtlCol="0"/>
          <a:lstStyle/>
          <a:p>
            <a:endParaRPr sz="2400"/>
          </a:p>
        </p:txBody>
      </p:sp>
      <p:sp>
        <p:nvSpPr>
          <p:cNvPr id="253" name="object 253"/>
          <p:cNvSpPr/>
          <p:nvPr/>
        </p:nvSpPr>
        <p:spPr>
          <a:xfrm>
            <a:off x="8182863" y="5506721"/>
            <a:ext cx="652779" cy="723900"/>
          </a:xfrm>
          <a:custGeom>
            <a:avLst/>
            <a:gdLst/>
            <a:ahLst/>
            <a:cxnLst/>
            <a:rect l="l" t="t" r="r" b="b"/>
            <a:pathLst>
              <a:path w="489584" h="542925">
                <a:moveTo>
                  <a:pt x="244601" y="0"/>
                </a:moveTo>
                <a:lnTo>
                  <a:pt x="244601" y="135636"/>
                </a:lnTo>
                <a:lnTo>
                  <a:pt x="0" y="135636"/>
                </a:lnTo>
                <a:lnTo>
                  <a:pt x="0" y="406908"/>
                </a:lnTo>
                <a:lnTo>
                  <a:pt x="244601" y="406908"/>
                </a:lnTo>
                <a:lnTo>
                  <a:pt x="244601" y="542544"/>
                </a:lnTo>
                <a:lnTo>
                  <a:pt x="489203" y="271272"/>
                </a:lnTo>
                <a:lnTo>
                  <a:pt x="244601" y="0"/>
                </a:lnTo>
                <a:close/>
              </a:path>
            </a:pathLst>
          </a:custGeom>
          <a:solidFill>
            <a:schemeClr val="tx2"/>
          </a:solidFill>
          <a:ln>
            <a:solidFill>
              <a:schemeClr val="tx1"/>
            </a:solidFill>
          </a:ln>
        </p:spPr>
        <p:txBody>
          <a:bodyPr wrap="square" lIns="0" tIns="0" rIns="0" bIns="0" rtlCol="0"/>
          <a:lstStyle/>
          <a:p>
            <a:endParaRPr sz="2400"/>
          </a:p>
        </p:txBody>
      </p:sp>
      <p:sp>
        <p:nvSpPr>
          <p:cNvPr id="254" name="object 254"/>
          <p:cNvSpPr/>
          <p:nvPr/>
        </p:nvSpPr>
        <p:spPr>
          <a:xfrm>
            <a:off x="3062394" y="2536953"/>
            <a:ext cx="894927" cy="1662007"/>
          </a:xfrm>
          <a:custGeom>
            <a:avLst/>
            <a:gdLst/>
            <a:ahLst/>
            <a:cxnLst/>
            <a:rect l="l" t="t" r="r" b="b"/>
            <a:pathLst>
              <a:path w="671194" h="1246505">
                <a:moveTo>
                  <a:pt x="617141" y="69980"/>
                </a:moveTo>
                <a:lnTo>
                  <a:pt x="0" y="1232789"/>
                </a:lnTo>
                <a:lnTo>
                  <a:pt x="25654" y="1246378"/>
                </a:lnTo>
                <a:lnTo>
                  <a:pt x="642678" y="83552"/>
                </a:lnTo>
                <a:lnTo>
                  <a:pt x="617141" y="69980"/>
                </a:lnTo>
                <a:close/>
              </a:path>
              <a:path w="671194" h="1246505">
                <a:moveTo>
                  <a:pt x="669267" y="57150"/>
                </a:moveTo>
                <a:lnTo>
                  <a:pt x="623951" y="57150"/>
                </a:lnTo>
                <a:lnTo>
                  <a:pt x="649478" y="70738"/>
                </a:lnTo>
                <a:lnTo>
                  <a:pt x="642678" y="83552"/>
                </a:lnTo>
                <a:lnTo>
                  <a:pt x="668274" y="97155"/>
                </a:lnTo>
                <a:lnTo>
                  <a:pt x="669267" y="57150"/>
                </a:lnTo>
                <a:close/>
              </a:path>
              <a:path w="671194" h="1246505">
                <a:moveTo>
                  <a:pt x="623951" y="57150"/>
                </a:moveTo>
                <a:lnTo>
                  <a:pt x="617141" y="69980"/>
                </a:lnTo>
                <a:lnTo>
                  <a:pt x="642678" y="83552"/>
                </a:lnTo>
                <a:lnTo>
                  <a:pt x="649478" y="70738"/>
                </a:lnTo>
                <a:lnTo>
                  <a:pt x="623951" y="57150"/>
                </a:lnTo>
                <a:close/>
              </a:path>
              <a:path w="671194" h="1246505">
                <a:moveTo>
                  <a:pt x="670687" y="0"/>
                </a:moveTo>
                <a:lnTo>
                  <a:pt x="591566" y="56387"/>
                </a:lnTo>
                <a:lnTo>
                  <a:pt x="617141" y="69980"/>
                </a:lnTo>
                <a:lnTo>
                  <a:pt x="623951" y="57150"/>
                </a:lnTo>
                <a:lnTo>
                  <a:pt x="669267" y="57150"/>
                </a:lnTo>
                <a:lnTo>
                  <a:pt x="670687" y="0"/>
                </a:lnTo>
                <a:close/>
              </a:path>
            </a:pathLst>
          </a:custGeom>
          <a:solidFill>
            <a:schemeClr val="tx1"/>
          </a:solidFill>
        </p:spPr>
        <p:txBody>
          <a:bodyPr wrap="square" lIns="0" tIns="0" rIns="0" bIns="0" rtlCol="0"/>
          <a:lstStyle/>
          <a:p>
            <a:endParaRPr sz="2400"/>
          </a:p>
        </p:txBody>
      </p:sp>
      <p:sp>
        <p:nvSpPr>
          <p:cNvPr id="255" name="object 255"/>
          <p:cNvSpPr/>
          <p:nvPr/>
        </p:nvSpPr>
        <p:spPr>
          <a:xfrm>
            <a:off x="3079497" y="4133765"/>
            <a:ext cx="872913" cy="115993"/>
          </a:xfrm>
          <a:custGeom>
            <a:avLst/>
            <a:gdLst/>
            <a:ahLst/>
            <a:cxnLst/>
            <a:rect l="l" t="t" r="r" b="b"/>
            <a:pathLst>
              <a:path w="654685" h="86994">
                <a:moveTo>
                  <a:pt x="567859" y="57899"/>
                </a:moveTo>
                <a:lnTo>
                  <a:pt x="567816" y="86868"/>
                </a:lnTo>
                <a:lnTo>
                  <a:pt x="625728" y="57912"/>
                </a:lnTo>
                <a:lnTo>
                  <a:pt x="567859" y="57899"/>
                </a:lnTo>
                <a:close/>
              </a:path>
              <a:path w="654685" h="86994">
                <a:moveTo>
                  <a:pt x="567901" y="28943"/>
                </a:moveTo>
                <a:lnTo>
                  <a:pt x="567859" y="57899"/>
                </a:lnTo>
                <a:lnTo>
                  <a:pt x="582294" y="57912"/>
                </a:lnTo>
                <a:lnTo>
                  <a:pt x="582294" y="28956"/>
                </a:lnTo>
                <a:lnTo>
                  <a:pt x="567901" y="28943"/>
                </a:lnTo>
                <a:close/>
              </a:path>
              <a:path w="654685" h="86994">
                <a:moveTo>
                  <a:pt x="567944" y="0"/>
                </a:moveTo>
                <a:lnTo>
                  <a:pt x="567901" y="28943"/>
                </a:lnTo>
                <a:lnTo>
                  <a:pt x="582294" y="28956"/>
                </a:lnTo>
                <a:lnTo>
                  <a:pt x="582294" y="57912"/>
                </a:lnTo>
                <a:lnTo>
                  <a:pt x="625754" y="57899"/>
                </a:lnTo>
                <a:lnTo>
                  <a:pt x="654684" y="43433"/>
                </a:lnTo>
                <a:lnTo>
                  <a:pt x="567944" y="0"/>
                </a:lnTo>
                <a:close/>
              </a:path>
              <a:path w="654685" h="86994">
                <a:moveTo>
                  <a:pt x="0" y="28448"/>
                </a:moveTo>
                <a:lnTo>
                  <a:pt x="0" y="57403"/>
                </a:lnTo>
                <a:lnTo>
                  <a:pt x="567859" y="57899"/>
                </a:lnTo>
                <a:lnTo>
                  <a:pt x="567901" y="28943"/>
                </a:lnTo>
                <a:lnTo>
                  <a:pt x="0" y="28448"/>
                </a:lnTo>
                <a:close/>
              </a:path>
            </a:pathLst>
          </a:custGeom>
          <a:solidFill>
            <a:schemeClr val="tx1"/>
          </a:solidFill>
        </p:spPr>
        <p:txBody>
          <a:bodyPr wrap="square" lIns="0" tIns="0" rIns="0" bIns="0" rtlCol="0"/>
          <a:lstStyle/>
          <a:p>
            <a:endParaRPr sz="2400"/>
          </a:p>
        </p:txBody>
      </p:sp>
      <p:sp>
        <p:nvSpPr>
          <p:cNvPr id="256" name="object 256"/>
          <p:cNvSpPr/>
          <p:nvPr/>
        </p:nvSpPr>
        <p:spPr>
          <a:xfrm>
            <a:off x="3062394" y="4182026"/>
            <a:ext cx="890693" cy="1656927"/>
          </a:xfrm>
          <a:custGeom>
            <a:avLst/>
            <a:gdLst/>
            <a:ahLst/>
            <a:cxnLst/>
            <a:rect l="l" t="t" r="r" b="b"/>
            <a:pathLst>
              <a:path w="668019" h="1242695">
                <a:moveTo>
                  <a:pt x="614116" y="1172444"/>
                </a:moveTo>
                <a:lnTo>
                  <a:pt x="588518" y="1186014"/>
                </a:lnTo>
                <a:lnTo>
                  <a:pt x="667512" y="1242441"/>
                </a:lnTo>
                <a:lnTo>
                  <a:pt x="666165" y="1185252"/>
                </a:lnTo>
                <a:lnTo>
                  <a:pt x="620903" y="1185252"/>
                </a:lnTo>
                <a:lnTo>
                  <a:pt x="614116" y="1172444"/>
                </a:lnTo>
                <a:close/>
              </a:path>
              <a:path w="668019" h="1242695">
                <a:moveTo>
                  <a:pt x="639651" y="1158907"/>
                </a:moveTo>
                <a:lnTo>
                  <a:pt x="614116" y="1172444"/>
                </a:lnTo>
                <a:lnTo>
                  <a:pt x="620903" y="1185252"/>
                </a:lnTo>
                <a:lnTo>
                  <a:pt x="646430" y="1171702"/>
                </a:lnTo>
                <a:lnTo>
                  <a:pt x="639651" y="1158907"/>
                </a:lnTo>
                <a:close/>
              </a:path>
              <a:path w="668019" h="1242695">
                <a:moveTo>
                  <a:pt x="665226" y="1145349"/>
                </a:moveTo>
                <a:lnTo>
                  <a:pt x="639651" y="1158907"/>
                </a:lnTo>
                <a:lnTo>
                  <a:pt x="646430" y="1171702"/>
                </a:lnTo>
                <a:lnTo>
                  <a:pt x="620903" y="1185252"/>
                </a:lnTo>
                <a:lnTo>
                  <a:pt x="666165" y="1185252"/>
                </a:lnTo>
                <a:lnTo>
                  <a:pt x="665226" y="1145349"/>
                </a:lnTo>
                <a:close/>
              </a:path>
              <a:path w="668019" h="1242695">
                <a:moveTo>
                  <a:pt x="25654" y="0"/>
                </a:moveTo>
                <a:lnTo>
                  <a:pt x="0" y="13462"/>
                </a:lnTo>
                <a:lnTo>
                  <a:pt x="614116" y="1172444"/>
                </a:lnTo>
                <a:lnTo>
                  <a:pt x="639651" y="1158907"/>
                </a:lnTo>
                <a:lnTo>
                  <a:pt x="25654" y="0"/>
                </a:lnTo>
                <a:close/>
              </a:path>
            </a:pathLst>
          </a:custGeom>
          <a:solidFill>
            <a:schemeClr val="tx1"/>
          </a:solidFill>
        </p:spPr>
        <p:txBody>
          <a:bodyPr wrap="square" lIns="0" tIns="0" rIns="0" bIns="0" rtlCol="0"/>
          <a:lstStyle/>
          <a:p>
            <a:endParaRPr sz="2400"/>
          </a:p>
        </p:txBody>
      </p:sp>
      <p:sp>
        <p:nvSpPr>
          <p:cNvPr id="259" name="Shape 52">
            <a:extLst>
              <a:ext uri="{FF2B5EF4-FFF2-40B4-BE49-F238E27FC236}">
                <a16:creationId xmlns:a16="http://schemas.microsoft.com/office/drawing/2014/main" xmlns="" id="{6671A543-9881-9741-BBED-E162C52B76EB}"/>
              </a:ext>
            </a:extLst>
          </p:cNvPr>
          <p:cNvSpPr txBox="1"/>
          <p:nvPr/>
        </p:nvSpPr>
        <p:spPr>
          <a:xfrm>
            <a:off x="236534" y="134400"/>
            <a:ext cx="11720575" cy="941600"/>
          </a:xfrm>
          <a:prstGeom prst="rect">
            <a:avLst/>
          </a:prstGeom>
          <a:noFill/>
          <a:ln>
            <a:noFill/>
          </a:ln>
        </p:spPr>
        <p:txBody>
          <a:bodyPr lIns="121900" tIns="121900" rIns="121900" bIns="121900" anchor="t" anchorCtr="0">
            <a:noAutofit/>
          </a:bodyPr>
          <a:lstStyle/>
          <a:p>
            <a:pPr algn="ctr"/>
            <a:r>
              <a:rPr lang="en" sz="4267" dirty="0">
                <a:latin typeface="Dm sans" pitchFamily="2" charset="0"/>
              </a:rPr>
              <a:t>Random</a:t>
            </a:r>
            <a:r>
              <a:rPr lang="en" sz="4267" dirty="0"/>
              <a:t> Subspace Method at training time</a:t>
            </a:r>
          </a:p>
        </p:txBody>
      </p:sp>
      <p:sp>
        <p:nvSpPr>
          <p:cNvPr id="260" name="Shape 53">
            <a:extLst>
              <a:ext uri="{FF2B5EF4-FFF2-40B4-BE49-F238E27FC236}">
                <a16:creationId xmlns:a16="http://schemas.microsoft.com/office/drawing/2014/main" xmlns="" id="{3028D52D-DE17-B241-A517-CAE8B8A59769}"/>
              </a:ext>
            </a:extLst>
          </p:cNvPr>
          <p:cNvSpPr txBox="1"/>
          <p:nvPr/>
        </p:nvSpPr>
        <p:spPr>
          <a:xfrm>
            <a:off x="462279" y="2251145"/>
            <a:ext cx="2234188" cy="592640"/>
          </a:xfrm>
          <a:prstGeom prst="rect">
            <a:avLst/>
          </a:prstGeom>
          <a:noFill/>
          <a:ln>
            <a:noFill/>
          </a:ln>
        </p:spPr>
        <p:txBody>
          <a:bodyPr lIns="121900" tIns="121900" rIns="121900" bIns="121900" anchor="t" anchorCtr="0">
            <a:noAutofit/>
          </a:bodyPr>
          <a:lstStyle/>
          <a:p>
            <a:pPr algn="ctr"/>
            <a:r>
              <a:rPr lang="en" sz="2133" dirty="0"/>
              <a:t>Training data</a:t>
            </a:r>
          </a:p>
        </p:txBody>
      </p:sp>
    </p:spTree>
    <p:extLst>
      <p:ext uri="{BB962C8B-B14F-4D97-AF65-F5344CB8AC3E}">
        <p14:creationId xmlns:p14="http://schemas.microsoft.com/office/powerpoint/2010/main" val="219109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2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2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3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3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3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5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5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5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4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4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4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43"/>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4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4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46"/>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4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4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4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50"/>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51"/>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52"/>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53"/>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54"/>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55"/>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56"/>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57"/>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58"/>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59"/>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60"/>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61"/>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62"/>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63"/>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64"/>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65"/>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66"/>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67"/>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68"/>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69"/>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70"/>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71"/>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72"/>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73"/>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74"/>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75"/>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76"/>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77"/>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78"/>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79"/>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80"/>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81"/>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82"/>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83"/>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84"/>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85"/>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86"/>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87"/>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88"/>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89"/>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90"/>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91"/>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92"/>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93"/>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94"/>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95"/>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9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97"/>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98"/>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9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00"/>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201"/>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202"/>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03"/>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04"/>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05"/>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206"/>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07"/>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08"/>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09"/>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10"/>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11"/>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212"/>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213"/>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214"/>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215"/>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216"/>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217"/>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218"/>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219"/>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20"/>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21"/>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22"/>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23"/>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24"/>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5"/>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6"/>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7"/>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8"/>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29"/>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230"/>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231"/>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232"/>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233"/>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234"/>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235"/>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236"/>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237"/>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38"/>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39"/>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40"/>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41"/>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42"/>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43"/>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44"/>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45"/>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46"/>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47"/>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48"/>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249"/>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250"/>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251"/>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252"/>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71473" y="6400393"/>
            <a:ext cx="518160" cy="243840"/>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3980689" y="5594095"/>
            <a:ext cx="243839" cy="341375"/>
          </a:xfrm>
          <a:prstGeom prst="rect">
            <a:avLst/>
          </a:prstGeom>
          <a:blipFill>
            <a:blip r:embed="rId3" cstate="print"/>
            <a:stretch>
              <a:fillRect/>
            </a:stretch>
          </a:blipFill>
        </p:spPr>
        <p:txBody>
          <a:bodyPr wrap="square" lIns="0" tIns="0" rIns="0" bIns="0" rtlCol="0"/>
          <a:lstStyle/>
          <a:p>
            <a:endParaRPr sz="2400"/>
          </a:p>
        </p:txBody>
      </p:sp>
      <p:sp>
        <p:nvSpPr>
          <p:cNvPr id="4" name="object 4"/>
          <p:cNvSpPr/>
          <p:nvPr/>
        </p:nvSpPr>
        <p:spPr>
          <a:xfrm>
            <a:off x="4255007" y="5356352"/>
            <a:ext cx="1371600" cy="738293"/>
          </a:xfrm>
          <a:custGeom>
            <a:avLst/>
            <a:gdLst/>
            <a:ahLst/>
            <a:cxnLst/>
            <a:rect l="l" t="t" r="r" b="b"/>
            <a:pathLst>
              <a:path w="1028700" h="553720">
                <a:moveTo>
                  <a:pt x="1026731" y="281254"/>
                </a:moveTo>
                <a:lnTo>
                  <a:pt x="359664" y="281254"/>
                </a:lnTo>
                <a:lnTo>
                  <a:pt x="360916" y="339060"/>
                </a:lnTo>
                <a:lnTo>
                  <a:pt x="362486" y="381626"/>
                </a:lnTo>
                <a:lnTo>
                  <a:pt x="363950" y="416637"/>
                </a:lnTo>
                <a:lnTo>
                  <a:pt x="364885" y="451781"/>
                </a:lnTo>
                <a:lnTo>
                  <a:pt x="364867" y="494743"/>
                </a:lnTo>
                <a:lnTo>
                  <a:pt x="363473" y="553212"/>
                </a:lnTo>
                <a:lnTo>
                  <a:pt x="1024890" y="544360"/>
                </a:lnTo>
                <a:lnTo>
                  <a:pt x="1026731" y="281254"/>
                </a:lnTo>
                <a:close/>
              </a:path>
              <a:path w="1028700" h="553720">
                <a:moveTo>
                  <a:pt x="1028699" y="0"/>
                </a:moveTo>
                <a:lnTo>
                  <a:pt x="3175" y="0"/>
                </a:lnTo>
                <a:lnTo>
                  <a:pt x="0" y="281393"/>
                </a:lnTo>
                <a:lnTo>
                  <a:pt x="226262" y="281927"/>
                </a:lnTo>
                <a:lnTo>
                  <a:pt x="1026731" y="281254"/>
                </a:lnTo>
                <a:lnTo>
                  <a:pt x="1028699" y="0"/>
                </a:lnTo>
                <a:close/>
              </a:path>
            </a:pathLst>
          </a:custGeom>
          <a:solidFill>
            <a:srgbClr val="FFAB40">
              <a:alpha val="38822"/>
            </a:srgbClr>
          </a:solidFill>
        </p:spPr>
        <p:txBody>
          <a:bodyPr wrap="square" lIns="0" tIns="0" rIns="0" bIns="0" rtlCol="0"/>
          <a:lstStyle/>
          <a:p>
            <a:endParaRPr sz="2400"/>
          </a:p>
        </p:txBody>
      </p:sp>
      <p:sp>
        <p:nvSpPr>
          <p:cNvPr id="5" name="object 5"/>
          <p:cNvSpPr/>
          <p:nvPr/>
        </p:nvSpPr>
        <p:spPr>
          <a:xfrm>
            <a:off x="4261104" y="5728207"/>
            <a:ext cx="1339425" cy="636693"/>
          </a:xfrm>
          <a:custGeom>
            <a:avLst/>
            <a:gdLst/>
            <a:ahLst/>
            <a:cxnLst/>
            <a:rect l="l" t="t" r="r" b="b"/>
            <a:pathLst>
              <a:path w="1004570" h="477520">
                <a:moveTo>
                  <a:pt x="0" y="0"/>
                </a:moveTo>
                <a:lnTo>
                  <a:pt x="0" y="477012"/>
                </a:lnTo>
                <a:lnTo>
                  <a:pt x="1004316" y="477012"/>
                </a:lnTo>
                <a:lnTo>
                  <a:pt x="1004316" y="271284"/>
                </a:lnTo>
                <a:lnTo>
                  <a:pt x="352425" y="271284"/>
                </a:lnTo>
                <a:lnTo>
                  <a:pt x="352089" y="198559"/>
                </a:lnTo>
                <a:lnTo>
                  <a:pt x="353400" y="143219"/>
                </a:lnTo>
                <a:lnTo>
                  <a:pt x="355259" y="97392"/>
                </a:lnTo>
                <a:lnTo>
                  <a:pt x="356570" y="53207"/>
                </a:lnTo>
                <a:lnTo>
                  <a:pt x="356237" y="3160"/>
                </a:lnTo>
                <a:lnTo>
                  <a:pt x="306750" y="3160"/>
                </a:lnTo>
                <a:lnTo>
                  <a:pt x="0" y="0"/>
                </a:lnTo>
                <a:close/>
              </a:path>
              <a:path w="1004570" h="477520">
                <a:moveTo>
                  <a:pt x="1004316" y="270281"/>
                </a:moveTo>
                <a:lnTo>
                  <a:pt x="352425" y="271284"/>
                </a:lnTo>
                <a:lnTo>
                  <a:pt x="1004316" y="271284"/>
                </a:lnTo>
                <a:lnTo>
                  <a:pt x="1004316" y="270281"/>
                </a:lnTo>
                <a:close/>
              </a:path>
              <a:path w="1004570" h="477520">
                <a:moveTo>
                  <a:pt x="356235" y="2794"/>
                </a:moveTo>
                <a:lnTo>
                  <a:pt x="306750" y="3160"/>
                </a:lnTo>
                <a:lnTo>
                  <a:pt x="356237" y="3160"/>
                </a:lnTo>
                <a:lnTo>
                  <a:pt x="356235" y="2794"/>
                </a:lnTo>
                <a:close/>
              </a:path>
            </a:pathLst>
          </a:custGeom>
          <a:solidFill>
            <a:srgbClr val="00AF50">
              <a:alpha val="38822"/>
            </a:srgbClr>
          </a:solidFill>
        </p:spPr>
        <p:txBody>
          <a:bodyPr wrap="square" lIns="0" tIns="0" rIns="0" bIns="0" rtlCol="0"/>
          <a:lstStyle/>
          <a:p>
            <a:endParaRPr sz="2400"/>
          </a:p>
        </p:txBody>
      </p:sp>
      <p:sp>
        <p:nvSpPr>
          <p:cNvPr id="6" name="object 6"/>
          <p:cNvSpPr/>
          <p:nvPr/>
        </p:nvSpPr>
        <p:spPr>
          <a:xfrm>
            <a:off x="4243831" y="6326631"/>
            <a:ext cx="1474047" cy="101600"/>
          </a:xfrm>
          <a:custGeom>
            <a:avLst/>
            <a:gdLst/>
            <a:ahLst/>
            <a:cxnLst/>
            <a:rect l="l" t="t" r="r" b="b"/>
            <a:pathLst>
              <a:path w="1105535" h="76200">
                <a:moveTo>
                  <a:pt x="1029080" y="0"/>
                </a:moveTo>
                <a:lnTo>
                  <a:pt x="1029080" y="76199"/>
                </a:lnTo>
                <a:lnTo>
                  <a:pt x="1085468" y="48005"/>
                </a:lnTo>
                <a:lnTo>
                  <a:pt x="1041780" y="48005"/>
                </a:lnTo>
                <a:lnTo>
                  <a:pt x="1041780" y="28193"/>
                </a:lnTo>
                <a:lnTo>
                  <a:pt x="1085468" y="28193"/>
                </a:lnTo>
                <a:lnTo>
                  <a:pt x="1029080" y="0"/>
                </a:lnTo>
                <a:close/>
              </a:path>
              <a:path w="1105535" h="76200">
                <a:moveTo>
                  <a:pt x="1029080" y="28193"/>
                </a:moveTo>
                <a:lnTo>
                  <a:pt x="0" y="28193"/>
                </a:lnTo>
                <a:lnTo>
                  <a:pt x="0" y="48005"/>
                </a:lnTo>
                <a:lnTo>
                  <a:pt x="1029080" y="48005"/>
                </a:lnTo>
                <a:lnTo>
                  <a:pt x="1029080" y="28193"/>
                </a:lnTo>
                <a:close/>
              </a:path>
              <a:path w="1105535" h="76200">
                <a:moveTo>
                  <a:pt x="1085468" y="28193"/>
                </a:moveTo>
                <a:lnTo>
                  <a:pt x="1041780" y="28193"/>
                </a:lnTo>
                <a:lnTo>
                  <a:pt x="1041780" y="48005"/>
                </a:lnTo>
                <a:lnTo>
                  <a:pt x="1085468" y="48005"/>
                </a:lnTo>
                <a:lnTo>
                  <a:pt x="1105280" y="38099"/>
                </a:lnTo>
                <a:lnTo>
                  <a:pt x="1085468" y="28193"/>
                </a:lnTo>
                <a:close/>
              </a:path>
            </a:pathLst>
          </a:custGeom>
          <a:solidFill>
            <a:srgbClr val="000000"/>
          </a:solidFill>
        </p:spPr>
        <p:txBody>
          <a:bodyPr wrap="square" lIns="0" tIns="0" rIns="0" bIns="0" rtlCol="0"/>
          <a:lstStyle/>
          <a:p>
            <a:endParaRPr sz="2400"/>
          </a:p>
        </p:txBody>
      </p:sp>
      <p:sp>
        <p:nvSpPr>
          <p:cNvPr id="7" name="object 7"/>
          <p:cNvSpPr/>
          <p:nvPr/>
        </p:nvSpPr>
        <p:spPr>
          <a:xfrm>
            <a:off x="4195064" y="5257800"/>
            <a:ext cx="101600" cy="1122680"/>
          </a:xfrm>
          <a:custGeom>
            <a:avLst/>
            <a:gdLst/>
            <a:ahLst/>
            <a:cxnLst/>
            <a:rect l="l" t="t" r="r" b="b"/>
            <a:pathLst>
              <a:path w="76200" h="842010">
                <a:moveTo>
                  <a:pt x="48006" y="63500"/>
                </a:moveTo>
                <a:lnTo>
                  <a:pt x="28193" y="63500"/>
                </a:lnTo>
                <a:lnTo>
                  <a:pt x="28193" y="841489"/>
                </a:lnTo>
                <a:lnTo>
                  <a:pt x="48006" y="841489"/>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8" name="object 8"/>
          <p:cNvSpPr/>
          <p:nvPr/>
        </p:nvSpPr>
        <p:spPr>
          <a:xfrm>
            <a:off x="4744721" y="6083807"/>
            <a:ext cx="883073" cy="0"/>
          </a:xfrm>
          <a:custGeom>
            <a:avLst/>
            <a:gdLst/>
            <a:ahLst/>
            <a:cxnLst/>
            <a:rect l="l" t="t" r="r" b="b"/>
            <a:pathLst>
              <a:path w="662304">
                <a:moveTo>
                  <a:pt x="0" y="0"/>
                </a:moveTo>
                <a:lnTo>
                  <a:pt x="662051" y="0"/>
                </a:lnTo>
              </a:path>
            </a:pathLst>
          </a:custGeom>
          <a:ln w="12192">
            <a:solidFill>
              <a:srgbClr val="000000"/>
            </a:solidFill>
            <a:prstDash val="sysDash"/>
          </a:ln>
        </p:spPr>
        <p:txBody>
          <a:bodyPr wrap="square" lIns="0" tIns="0" rIns="0" bIns="0" rtlCol="0"/>
          <a:lstStyle/>
          <a:p>
            <a:endParaRPr sz="2400"/>
          </a:p>
        </p:txBody>
      </p:sp>
      <p:sp>
        <p:nvSpPr>
          <p:cNvPr id="9" name="object 9"/>
          <p:cNvSpPr/>
          <p:nvPr/>
        </p:nvSpPr>
        <p:spPr>
          <a:xfrm>
            <a:off x="4736593" y="5734305"/>
            <a:ext cx="847" cy="334433"/>
          </a:xfrm>
          <a:custGeom>
            <a:avLst/>
            <a:gdLst/>
            <a:ahLst/>
            <a:cxnLst/>
            <a:rect l="l" t="t" r="r" b="b"/>
            <a:pathLst>
              <a:path w="635" h="250825">
                <a:moveTo>
                  <a:pt x="0" y="250520"/>
                </a:moveTo>
                <a:lnTo>
                  <a:pt x="634" y="0"/>
                </a:lnTo>
              </a:path>
            </a:pathLst>
          </a:custGeom>
          <a:ln w="12192">
            <a:solidFill>
              <a:srgbClr val="000000"/>
            </a:solidFill>
            <a:prstDash val="sysDash"/>
          </a:ln>
        </p:spPr>
        <p:txBody>
          <a:bodyPr wrap="square" lIns="0" tIns="0" rIns="0" bIns="0" rtlCol="0"/>
          <a:lstStyle/>
          <a:p>
            <a:endParaRPr sz="2400"/>
          </a:p>
        </p:txBody>
      </p:sp>
      <p:sp>
        <p:nvSpPr>
          <p:cNvPr id="10" name="object 10"/>
          <p:cNvSpPr/>
          <p:nvPr/>
        </p:nvSpPr>
        <p:spPr>
          <a:xfrm>
            <a:off x="4261104" y="5728207"/>
            <a:ext cx="476673" cy="0"/>
          </a:xfrm>
          <a:custGeom>
            <a:avLst/>
            <a:gdLst/>
            <a:ahLst/>
            <a:cxnLst/>
            <a:rect l="l" t="t" r="r" b="b"/>
            <a:pathLst>
              <a:path w="357504">
                <a:moveTo>
                  <a:pt x="357250" y="0"/>
                </a:moveTo>
                <a:lnTo>
                  <a:pt x="0" y="0"/>
                </a:lnTo>
              </a:path>
            </a:pathLst>
          </a:custGeom>
          <a:ln w="12192">
            <a:solidFill>
              <a:srgbClr val="000000"/>
            </a:solidFill>
            <a:prstDash val="sysDash"/>
          </a:ln>
        </p:spPr>
        <p:txBody>
          <a:bodyPr wrap="square" lIns="0" tIns="0" rIns="0" bIns="0" rtlCol="0"/>
          <a:lstStyle/>
          <a:p>
            <a:endParaRPr sz="2400"/>
          </a:p>
        </p:txBody>
      </p:sp>
      <p:sp>
        <p:nvSpPr>
          <p:cNvPr id="12" name="object 12"/>
          <p:cNvSpPr/>
          <p:nvPr/>
        </p:nvSpPr>
        <p:spPr>
          <a:xfrm>
            <a:off x="388416" y="4062984"/>
            <a:ext cx="621453" cy="284480"/>
          </a:xfrm>
          <a:custGeom>
            <a:avLst/>
            <a:gdLst/>
            <a:ahLst/>
            <a:cxnLst/>
            <a:rect l="l" t="t" r="r" b="b"/>
            <a:pathLst>
              <a:path w="466090"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endParaRPr sz="2400"/>
          </a:p>
        </p:txBody>
      </p:sp>
      <p:sp>
        <p:nvSpPr>
          <p:cNvPr id="13" name="object 13"/>
          <p:cNvSpPr/>
          <p:nvPr/>
        </p:nvSpPr>
        <p:spPr>
          <a:xfrm>
            <a:off x="1009294" y="4062984"/>
            <a:ext cx="621453" cy="284480"/>
          </a:xfrm>
          <a:custGeom>
            <a:avLst/>
            <a:gdLst/>
            <a:ahLst/>
            <a:cxnLst/>
            <a:rect l="l" t="t" r="r" b="b"/>
            <a:pathLst>
              <a:path w="466090"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endParaRPr sz="2400"/>
          </a:p>
        </p:txBody>
      </p:sp>
      <p:sp>
        <p:nvSpPr>
          <p:cNvPr id="14" name="object 14"/>
          <p:cNvSpPr/>
          <p:nvPr/>
        </p:nvSpPr>
        <p:spPr>
          <a:xfrm>
            <a:off x="1630155" y="4062984"/>
            <a:ext cx="621453" cy="284480"/>
          </a:xfrm>
          <a:custGeom>
            <a:avLst/>
            <a:gdLst/>
            <a:ahLst/>
            <a:cxnLst/>
            <a:rect l="l" t="t" r="r" b="b"/>
            <a:pathLst>
              <a:path w="466089"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endParaRPr sz="2400"/>
          </a:p>
        </p:txBody>
      </p:sp>
      <p:sp>
        <p:nvSpPr>
          <p:cNvPr id="15" name="object 15"/>
          <p:cNvSpPr/>
          <p:nvPr/>
        </p:nvSpPr>
        <p:spPr>
          <a:xfrm>
            <a:off x="2250947" y="4062984"/>
            <a:ext cx="621453" cy="284480"/>
          </a:xfrm>
          <a:custGeom>
            <a:avLst/>
            <a:gdLst/>
            <a:ahLst/>
            <a:cxnLst/>
            <a:rect l="l" t="t" r="r" b="b"/>
            <a:pathLst>
              <a:path w="466089"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endParaRPr sz="2400"/>
          </a:p>
        </p:txBody>
      </p:sp>
      <p:sp>
        <p:nvSpPr>
          <p:cNvPr id="16" name="object 16"/>
          <p:cNvSpPr/>
          <p:nvPr/>
        </p:nvSpPr>
        <p:spPr>
          <a:xfrm>
            <a:off x="449478" y="4098882"/>
            <a:ext cx="234695" cy="197103"/>
          </a:xfrm>
          <a:prstGeom prst="rect">
            <a:avLst/>
          </a:prstGeom>
          <a:blipFill>
            <a:blip r:embed="rId4" cstate="print"/>
            <a:stretch>
              <a:fillRect/>
            </a:stretch>
          </a:blipFill>
        </p:spPr>
        <p:txBody>
          <a:bodyPr wrap="square" lIns="0" tIns="0" rIns="0" bIns="0" rtlCol="0"/>
          <a:lstStyle/>
          <a:p>
            <a:endParaRPr sz="2400"/>
          </a:p>
        </p:txBody>
      </p:sp>
      <p:sp>
        <p:nvSpPr>
          <p:cNvPr id="17" name="object 17"/>
          <p:cNvSpPr/>
          <p:nvPr/>
        </p:nvSpPr>
        <p:spPr>
          <a:xfrm>
            <a:off x="1070457" y="4098882"/>
            <a:ext cx="330539" cy="197103"/>
          </a:xfrm>
          <a:prstGeom prst="rect">
            <a:avLst/>
          </a:prstGeom>
          <a:blipFill>
            <a:blip r:embed="rId5" cstate="print"/>
            <a:stretch>
              <a:fillRect/>
            </a:stretch>
          </a:blipFill>
        </p:spPr>
        <p:txBody>
          <a:bodyPr wrap="square" lIns="0" tIns="0" rIns="0" bIns="0" rtlCol="0"/>
          <a:lstStyle/>
          <a:p>
            <a:endParaRPr sz="2400"/>
          </a:p>
        </p:txBody>
      </p:sp>
      <p:sp>
        <p:nvSpPr>
          <p:cNvPr id="18" name="object 18"/>
          <p:cNvSpPr/>
          <p:nvPr/>
        </p:nvSpPr>
        <p:spPr>
          <a:xfrm>
            <a:off x="1691436" y="4098882"/>
            <a:ext cx="560019" cy="197103"/>
          </a:xfrm>
          <a:prstGeom prst="rect">
            <a:avLst/>
          </a:prstGeom>
          <a:blipFill>
            <a:blip r:embed="rId6" cstate="print"/>
            <a:stretch>
              <a:fillRect/>
            </a:stretch>
          </a:blipFill>
        </p:spPr>
        <p:txBody>
          <a:bodyPr wrap="square" lIns="0" tIns="0" rIns="0" bIns="0" rtlCol="0"/>
          <a:lstStyle/>
          <a:p>
            <a:endParaRPr sz="2400"/>
          </a:p>
        </p:txBody>
      </p:sp>
      <p:sp>
        <p:nvSpPr>
          <p:cNvPr id="19" name="object 19"/>
          <p:cNvSpPr/>
          <p:nvPr/>
        </p:nvSpPr>
        <p:spPr>
          <a:xfrm>
            <a:off x="2312415" y="4098882"/>
            <a:ext cx="238421" cy="197103"/>
          </a:xfrm>
          <a:prstGeom prst="rect">
            <a:avLst/>
          </a:prstGeom>
          <a:blipFill>
            <a:blip r:embed="rId7" cstate="print"/>
            <a:stretch>
              <a:fillRect/>
            </a:stretch>
          </a:blipFill>
        </p:spPr>
        <p:txBody>
          <a:bodyPr wrap="square" lIns="0" tIns="0" rIns="0" bIns="0" rtlCol="0"/>
          <a:lstStyle/>
          <a:p>
            <a:endParaRPr sz="2400"/>
          </a:p>
        </p:txBody>
      </p:sp>
      <p:sp>
        <p:nvSpPr>
          <p:cNvPr id="20" name="object 20"/>
          <p:cNvSpPr/>
          <p:nvPr/>
        </p:nvSpPr>
        <p:spPr>
          <a:xfrm>
            <a:off x="5923280" y="2223007"/>
            <a:ext cx="654473" cy="723900"/>
          </a:xfrm>
          <a:custGeom>
            <a:avLst/>
            <a:gdLst/>
            <a:ahLst/>
            <a:cxnLst/>
            <a:rect l="l" t="t" r="r" b="b"/>
            <a:pathLst>
              <a:path w="490854" h="542925">
                <a:moveTo>
                  <a:pt x="245363" y="0"/>
                </a:moveTo>
                <a:lnTo>
                  <a:pt x="245363" y="135636"/>
                </a:lnTo>
                <a:lnTo>
                  <a:pt x="0" y="135636"/>
                </a:lnTo>
                <a:lnTo>
                  <a:pt x="0" y="406908"/>
                </a:lnTo>
                <a:lnTo>
                  <a:pt x="245363" y="406908"/>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endParaRPr sz="2400"/>
          </a:p>
        </p:txBody>
      </p:sp>
      <p:sp>
        <p:nvSpPr>
          <p:cNvPr id="21" name="object 21"/>
          <p:cNvSpPr/>
          <p:nvPr/>
        </p:nvSpPr>
        <p:spPr>
          <a:xfrm>
            <a:off x="5923280" y="3911601"/>
            <a:ext cx="654473" cy="723900"/>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endParaRPr sz="2400"/>
          </a:p>
        </p:txBody>
      </p:sp>
      <p:sp>
        <p:nvSpPr>
          <p:cNvPr id="22" name="object 22"/>
          <p:cNvSpPr/>
          <p:nvPr/>
        </p:nvSpPr>
        <p:spPr>
          <a:xfrm>
            <a:off x="5923280" y="5522977"/>
            <a:ext cx="654473" cy="725593"/>
          </a:xfrm>
          <a:custGeom>
            <a:avLst/>
            <a:gdLst/>
            <a:ahLst/>
            <a:cxnLst/>
            <a:rect l="l" t="t" r="r" b="b"/>
            <a:pathLst>
              <a:path w="490854" h="544195">
                <a:moveTo>
                  <a:pt x="245363" y="0"/>
                </a:moveTo>
                <a:lnTo>
                  <a:pt x="245363" y="136017"/>
                </a:lnTo>
                <a:lnTo>
                  <a:pt x="0" y="136017"/>
                </a:lnTo>
                <a:lnTo>
                  <a:pt x="0" y="408051"/>
                </a:lnTo>
                <a:lnTo>
                  <a:pt x="245363" y="408051"/>
                </a:lnTo>
                <a:lnTo>
                  <a:pt x="245363" y="544068"/>
                </a:lnTo>
                <a:lnTo>
                  <a:pt x="490727" y="272034"/>
                </a:lnTo>
                <a:lnTo>
                  <a:pt x="245363" y="0"/>
                </a:lnTo>
                <a:close/>
              </a:path>
            </a:pathLst>
          </a:custGeom>
          <a:solidFill>
            <a:schemeClr val="tx2"/>
          </a:solidFill>
          <a:ln>
            <a:solidFill>
              <a:schemeClr val="tx1"/>
            </a:solidFill>
          </a:ln>
        </p:spPr>
        <p:txBody>
          <a:bodyPr wrap="square" lIns="0" tIns="0" rIns="0" bIns="0" rtlCol="0"/>
          <a:lstStyle/>
          <a:p>
            <a:endParaRPr sz="2400"/>
          </a:p>
        </p:txBody>
      </p:sp>
      <p:sp>
        <p:nvSpPr>
          <p:cNvPr id="23" name="object 23"/>
          <p:cNvSpPr/>
          <p:nvPr/>
        </p:nvSpPr>
        <p:spPr>
          <a:xfrm>
            <a:off x="3062394" y="2536953"/>
            <a:ext cx="894927" cy="1662007"/>
          </a:xfrm>
          <a:custGeom>
            <a:avLst/>
            <a:gdLst/>
            <a:ahLst/>
            <a:cxnLst/>
            <a:rect l="l" t="t" r="r" b="b"/>
            <a:pathLst>
              <a:path w="671194" h="1246505">
                <a:moveTo>
                  <a:pt x="617141" y="69980"/>
                </a:moveTo>
                <a:lnTo>
                  <a:pt x="0" y="1232789"/>
                </a:lnTo>
                <a:lnTo>
                  <a:pt x="25654" y="1246378"/>
                </a:lnTo>
                <a:lnTo>
                  <a:pt x="642678" y="83552"/>
                </a:lnTo>
                <a:lnTo>
                  <a:pt x="617141" y="69980"/>
                </a:lnTo>
                <a:close/>
              </a:path>
              <a:path w="671194" h="1246505">
                <a:moveTo>
                  <a:pt x="669267" y="57150"/>
                </a:moveTo>
                <a:lnTo>
                  <a:pt x="623951" y="57150"/>
                </a:lnTo>
                <a:lnTo>
                  <a:pt x="649478" y="70738"/>
                </a:lnTo>
                <a:lnTo>
                  <a:pt x="642678" y="83552"/>
                </a:lnTo>
                <a:lnTo>
                  <a:pt x="668274" y="97155"/>
                </a:lnTo>
                <a:lnTo>
                  <a:pt x="669267" y="57150"/>
                </a:lnTo>
                <a:close/>
              </a:path>
              <a:path w="671194" h="1246505">
                <a:moveTo>
                  <a:pt x="623951" y="57150"/>
                </a:moveTo>
                <a:lnTo>
                  <a:pt x="617141" y="69980"/>
                </a:lnTo>
                <a:lnTo>
                  <a:pt x="642678" y="83552"/>
                </a:lnTo>
                <a:lnTo>
                  <a:pt x="649478" y="70738"/>
                </a:lnTo>
                <a:lnTo>
                  <a:pt x="623951" y="57150"/>
                </a:lnTo>
                <a:close/>
              </a:path>
              <a:path w="671194" h="1246505">
                <a:moveTo>
                  <a:pt x="670687" y="0"/>
                </a:moveTo>
                <a:lnTo>
                  <a:pt x="591566" y="56387"/>
                </a:lnTo>
                <a:lnTo>
                  <a:pt x="617141" y="69980"/>
                </a:lnTo>
                <a:lnTo>
                  <a:pt x="623951" y="57150"/>
                </a:lnTo>
                <a:lnTo>
                  <a:pt x="669267" y="57150"/>
                </a:lnTo>
                <a:lnTo>
                  <a:pt x="670687" y="0"/>
                </a:lnTo>
                <a:close/>
              </a:path>
            </a:pathLst>
          </a:custGeom>
          <a:solidFill>
            <a:schemeClr val="tx1"/>
          </a:solidFill>
        </p:spPr>
        <p:txBody>
          <a:bodyPr wrap="square" lIns="0" tIns="0" rIns="0" bIns="0" rtlCol="0"/>
          <a:lstStyle/>
          <a:p>
            <a:endParaRPr sz="2400"/>
          </a:p>
        </p:txBody>
      </p:sp>
      <p:sp>
        <p:nvSpPr>
          <p:cNvPr id="24" name="object 24"/>
          <p:cNvSpPr/>
          <p:nvPr/>
        </p:nvSpPr>
        <p:spPr>
          <a:xfrm>
            <a:off x="3079497" y="4133765"/>
            <a:ext cx="872913" cy="115993"/>
          </a:xfrm>
          <a:custGeom>
            <a:avLst/>
            <a:gdLst/>
            <a:ahLst/>
            <a:cxnLst/>
            <a:rect l="l" t="t" r="r" b="b"/>
            <a:pathLst>
              <a:path w="654685" h="86994">
                <a:moveTo>
                  <a:pt x="567859" y="57899"/>
                </a:moveTo>
                <a:lnTo>
                  <a:pt x="567816" y="86868"/>
                </a:lnTo>
                <a:lnTo>
                  <a:pt x="625728" y="57912"/>
                </a:lnTo>
                <a:lnTo>
                  <a:pt x="567859" y="57899"/>
                </a:lnTo>
                <a:close/>
              </a:path>
              <a:path w="654685" h="86994">
                <a:moveTo>
                  <a:pt x="567901" y="28943"/>
                </a:moveTo>
                <a:lnTo>
                  <a:pt x="567859" y="57899"/>
                </a:lnTo>
                <a:lnTo>
                  <a:pt x="582294" y="57912"/>
                </a:lnTo>
                <a:lnTo>
                  <a:pt x="582294" y="28956"/>
                </a:lnTo>
                <a:lnTo>
                  <a:pt x="567901" y="28943"/>
                </a:lnTo>
                <a:close/>
              </a:path>
              <a:path w="654685" h="86994">
                <a:moveTo>
                  <a:pt x="567944" y="0"/>
                </a:moveTo>
                <a:lnTo>
                  <a:pt x="567901" y="28943"/>
                </a:lnTo>
                <a:lnTo>
                  <a:pt x="582294" y="28956"/>
                </a:lnTo>
                <a:lnTo>
                  <a:pt x="582294" y="57912"/>
                </a:lnTo>
                <a:lnTo>
                  <a:pt x="625754" y="57899"/>
                </a:lnTo>
                <a:lnTo>
                  <a:pt x="654684" y="43433"/>
                </a:lnTo>
                <a:lnTo>
                  <a:pt x="567944" y="0"/>
                </a:lnTo>
                <a:close/>
              </a:path>
              <a:path w="654685" h="86994">
                <a:moveTo>
                  <a:pt x="0" y="28448"/>
                </a:moveTo>
                <a:lnTo>
                  <a:pt x="0" y="57403"/>
                </a:lnTo>
                <a:lnTo>
                  <a:pt x="567859" y="57899"/>
                </a:lnTo>
                <a:lnTo>
                  <a:pt x="567901" y="28943"/>
                </a:lnTo>
                <a:lnTo>
                  <a:pt x="0" y="28448"/>
                </a:lnTo>
                <a:close/>
              </a:path>
            </a:pathLst>
          </a:custGeom>
          <a:solidFill>
            <a:schemeClr val="tx1"/>
          </a:solidFill>
        </p:spPr>
        <p:txBody>
          <a:bodyPr wrap="square" lIns="0" tIns="0" rIns="0" bIns="0" rtlCol="0"/>
          <a:lstStyle/>
          <a:p>
            <a:endParaRPr sz="2400"/>
          </a:p>
        </p:txBody>
      </p:sp>
      <p:sp>
        <p:nvSpPr>
          <p:cNvPr id="25" name="object 25"/>
          <p:cNvSpPr/>
          <p:nvPr/>
        </p:nvSpPr>
        <p:spPr>
          <a:xfrm>
            <a:off x="3062394" y="4182026"/>
            <a:ext cx="890693" cy="1656927"/>
          </a:xfrm>
          <a:custGeom>
            <a:avLst/>
            <a:gdLst/>
            <a:ahLst/>
            <a:cxnLst/>
            <a:rect l="l" t="t" r="r" b="b"/>
            <a:pathLst>
              <a:path w="668019" h="1242695">
                <a:moveTo>
                  <a:pt x="614116" y="1172444"/>
                </a:moveTo>
                <a:lnTo>
                  <a:pt x="588518" y="1186014"/>
                </a:lnTo>
                <a:lnTo>
                  <a:pt x="667512" y="1242441"/>
                </a:lnTo>
                <a:lnTo>
                  <a:pt x="666165" y="1185252"/>
                </a:lnTo>
                <a:lnTo>
                  <a:pt x="620903" y="1185252"/>
                </a:lnTo>
                <a:lnTo>
                  <a:pt x="614116" y="1172444"/>
                </a:lnTo>
                <a:close/>
              </a:path>
              <a:path w="668019" h="1242695">
                <a:moveTo>
                  <a:pt x="639651" y="1158907"/>
                </a:moveTo>
                <a:lnTo>
                  <a:pt x="614116" y="1172444"/>
                </a:lnTo>
                <a:lnTo>
                  <a:pt x="620903" y="1185252"/>
                </a:lnTo>
                <a:lnTo>
                  <a:pt x="646430" y="1171702"/>
                </a:lnTo>
                <a:lnTo>
                  <a:pt x="639651" y="1158907"/>
                </a:lnTo>
                <a:close/>
              </a:path>
              <a:path w="668019" h="1242695">
                <a:moveTo>
                  <a:pt x="665226" y="1145349"/>
                </a:moveTo>
                <a:lnTo>
                  <a:pt x="639651" y="1158907"/>
                </a:lnTo>
                <a:lnTo>
                  <a:pt x="646430" y="1171702"/>
                </a:lnTo>
                <a:lnTo>
                  <a:pt x="620903" y="1185252"/>
                </a:lnTo>
                <a:lnTo>
                  <a:pt x="666165" y="1185252"/>
                </a:lnTo>
                <a:lnTo>
                  <a:pt x="665226" y="1145349"/>
                </a:lnTo>
                <a:close/>
              </a:path>
              <a:path w="668019" h="1242695">
                <a:moveTo>
                  <a:pt x="25654" y="0"/>
                </a:moveTo>
                <a:lnTo>
                  <a:pt x="0" y="13462"/>
                </a:lnTo>
                <a:lnTo>
                  <a:pt x="614116" y="1172444"/>
                </a:lnTo>
                <a:lnTo>
                  <a:pt x="639651" y="1158907"/>
                </a:lnTo>
                <a:lnTo>
                  <a:pt x="25654" y="0"/>
                </a:lnTo>
                <a:close/>
              </a:path>
            </a:pathLst>
          </a:custGeom>
          <a:solidFill>
            <a:schemeClr val="tx1"/>
          </a:solidFill>
        </p:spPr>
        <p:txBody>
          <a:bodyPr wrap="square" lIns="0" tIns="0" rIns="0" bIns="0" rtlCol="0"/>
          <a:lstStyle/>
          <a:p>
            <a:endParaRPr sz="2400"/>
          </a:p>
        </p:txBody>
      </p:sp>
      <p:sp>
        <p:nvSpPr>
          <p:cNvPr id="26" name="object 26"/>
          <p:cNvSpPr/>
          <p:nvPr/>
        </p:nvSpPr>
        <p:spPr>
          <a:xfrm>
            <a:off x="4200143" y="1999488"/>
            <a:ext cx="1522307" cy="863600"/>
          </a:xfrm>
          <a:custGeom>
            <a:avLst/>
            <a:gdLst/>
            <a:ahLst/>
            <a:cxnLst/>
            <a:rect l="l" t="t" r="r" b="b"/>
            <a:pathLst>
              <a:path w="1141729" h="647700">
                <a:moveTo>
                  <a:pt x="1139572" y="284225"/>
                </a:moveTo>
                <a:lnTo>
                  <a:pt x="439166" y="284225"/>
                </a:lnTo>
                <a:lnTo>
                  <a:pt x="439891" y="336850"/>
                </a:lnTo>
                <a:lnTo>
                  <a:pt x="440866" y="389630"/>
                </a:lnTo>
                <a:lnTo>
                  <a:pt x="441918" y="442333"/>
                </a:lnTo>
                <a:lnTo>
                  <a:pt x="442877" y="494724"/>
                </a:lnTo>
                <a:lnTo>
                  <a:pt x="443572" y="546571"/>
                </a:lnTo>
                <a:lnTo>
                  <a:pt x="443831" y="597641"/>
                </a:lnTo>
                <a:lnTo>
                  <a:pt x="443483" y="647700"/>
                </a:lnTo>
                <a:lnTo>
                  <a:pt x="1137158" y="644779"/>
                </a:lnTo>
                <a:lnTo>
                  <a:pt x="1139572" y="284225"/>
                </a:lnTo>
                <a:close/>
              </a:path>
              <a:path w="1141729" h="647700">
                <a:moveTo>
                  <a:pt x="1141476" y="0"/>
                </a:moveTo>
                <a:lnTo>
                  <a:pt x="0" y="0"/>
                </a:lnTo>
                <a:lnTo>
                  <a:pt x="0" y="284353"/>
                </a:lnTo>
                <a:lnTo>
                  <a:pt x="267098" y="284968"/>
                </a:lnTo>
                <a:lnTo>
                  <a:pt x="412879" y="284581"/>
                </a:lnTo>
                <a:lnTo>
                  <a:pt x="439166" y="284225"/>
                </a:lnTo>
                <a:lnTo>
                  <a:pt x="1139572" y="284225"/>
                </a:lnTo>
                <a:lnTo>
                  <a:pt x="1141476" y="0"/>
                </a:lnTo>
                <a:close/>
              </a:path>
            </a:pathLst>
          </a:custGeom>
          <a:solidFill>
            <a:srgbClr val="FFAB40">
              <a:alpha val="38822"/>
            </a:srgbClr>
          </a:solidFill>
        </p:spPr>
        <p:txBody>
          <a:bodyPr wrap="square" lIns="0" tIns="0" rIns="0" bIns="0" rtlCol="0"/>
          <a:lstStyle/>
          <a:p>
            <a:endParaRPr sz="2400"/>
          </a:p>
        </p:txBody>
      </p:sp>
      <p:sp>
        <p:nvSpPr>
          <p:cNvPr id="27" name="object 27"/>
          <p:cNvSpPr/>
          <p:nvPr/>
        </p:nvSpPr>
        <p:spPr>
          <a:xfrm>
            <a:off x="4202176" y="2365247"/>
            <a:ext cx="1520613" cy="784860"/>
          </a:xfrm>
          <a:custGeom>
            <a:avLst/>
            <a:gdLst/>
            <a:ahLst/>
            <a:cxnLst/>
            <a:rect l="l" t="t" r="r" b="b"/>
            <a:pathLst>
              <a:path w="1140460" h="588644">
                <a:moveTo>
                  <a:pt x="436880" y="0"/>
                </a:moveTo>
                <a:lnTo>
                  <a:pt x="127783" y="7586"/>
                </a:lnTo>
                <a:lnTo>
                  <a:pt x="0" y="8254"/>
                </a:lnTo>
                <a:lnTo>
                  <a:pt x="0" y="588263"/>
                </a:lnTo>
                <a:lnTo>
                  <a:pt x="1139952" y="588263"/>
                </a:lnTo>
                <a:lnTo>
                  <a:pt x="1139952" y="376681"/>
                </a:lnTo>
                <a:lnTo>
                  <a:pt x="443230" y="376681"/>
                </a:lnTo>
                <a:lnTo>
                  <a:pt x="442145" y="308163"/>
                </a:lnTo>
                <a:lnTo>
                  <a:pt x="440437" y="192755"/>
                </a:lnTo>
                <a:lnTo>
                  <a:pt x="439672" y="142405"/>
                </a:lnTo>
                <a:lnTo>
                  <a:pt x="438872" y="94649"/>
                </a:lnTo>
                <a:lnTo>
                  <a:pt x="437964" y="47757"/>
                </a:lnTo>
                <a:lnTo>
                  <a:pt x="436880" y="0"/>
                </a:lnTo>
                <a:close/>
              </a:path>
              <a:path w="1140460" h="588644">
                <a:moveTo>
                  <a:pt x="722901" y="375232"/>
                </a:moveTo>
                <a:lnTo>
                  <a:pt x="443230" y="376681"/>
                </a:lnTo>
                <a:lnTo>
                  <a:pt x="1139952" y="376681"/>
                </a:lnTo>
                <a:lnTo>
                  <a:pt x="1139952" y="375588"/>
                </a:lnTo>
                <a:lnTo>
                  <a:pt x="1089538" y="375588"/>
                </a:lnTo>
                <a:lnTo>
                  <a:pt x="722901" y="375232"/>
                </a:lnTo>
                <a:close/>
              </a:path>
              <a:path w="1140460" h="588644">
                <a:moveTo>
                  <a:pt x="1139952" y="375538"/>
                </a:moveTo>
                <a:lnTo>
                  <a:pt x="1089538" y="375588"/>
                </a:lnTo>
                <a:lnTo>
                  <a:pt x="1139952" y="375588"/>
                </a:lnTo>
                <a:close/>
              </a:path>
            </a:pathLst>
          </a:custGeom>
          <a:solidFill>
            <a:srgbClr val="00AF50">
              <a:alpha val="38822"/>
            </a:srgbClr>
          </a:solidFill>
        </p:spPr>
        <p:txBody>
          <a:bodyPr wrap="square" lIns="0" tIns="0" rIns="0" bIns="0" rtlCol="0"/>
          <a:lstStyle/>
          <a:p>
            <a:endParaRPr sz="2400"/>
          </a:p>
        </p:txBody>
      </p:sp>
      <p:sp>
        <p:nvSpPr>
          <p:cNvPr id="28" name="object 28"/>
          <p:cNvSpPr/>
          <p:nvPr/>
        </p:nvSpPr>
        <p:spPr>
          <a:xfrm>
            <a:off x="4201161" y="3095752"/>
            <a:ext cx="1562100" cy="101600"/>
          </a:xfrm>
          <a:custGeom>
            <a:avLst/>
            <a:gdLst/>
            <a:ahLst/>
            <a:cxnLst/>
            <a:rect l="l" t="t" r="r" b="b"/>
            <a:pathLst>
              <a:path w="1171575" h="76200">
                <a:moveTo>
                  <a:pt x="1095375" y="0"/>
                </a:moveTo>
                <a:lnTo>
                  <a:pt x="1095375" y="76200"/>
                </a:lnTo>
                <a:lnTo>
                  <a:pt x="1151763" y="48006"/>
                </a:lnTo>
                <a:lnTo>
                  <a:pt x="1108075" y="48006"/>
                </a:lnTo>
                <a:lnTo>
                  <a:pt x="1108075" y="28193"/>
                </a:lnTo>
                <a:lnTo>
                  <a:pt x="1151763" y="28193"/>
                </a:lnTo>
                <a:lnTo>
                  <a:pt x="1095375" y="0"/>
                </a:lnTo>
                <a:close/>
              </a:path>
              <a:path w="1171575" h="76200">
                <a:moveTo>
                  <a:pt x="1095375" y="28193"/>
                </a:moveTo>
                <a:lnTo>
                  <a:pt x="0" y="28193"/>
                </a:lnTo>
                <a:lnTo>
                  <a:pt x="0" y="48006"/>
                </a:lnTo>
                <a:lnTo>
                  <a:pt x="1095375" y="48006"/>
                </a:lnTo>
                <a:lnTo>
                  <a:pt x="1095375" y="28193"/>
                </a:lnTo>
                <a:close/>
              </a:path>
              <a:path w="1171575" h="76200">
                <a:moveTo>
                  <a:pt x="1151763" y="28193"/>
                </a:moveTo>
                <a:lnTo>
                  <a:pt x="1108075" y="28193"/>
                </a:lnTo>
                <a:lnTo>
                  <a:pt x="1108075" y="48006"/>
                </a:lnTo>
                <a:lnTo>
                  <a:pt x="1151763" y="48006"/>
                </a:lnTo>
                <a:lnTo>
                  <a:pt x="1171575" y="38100"/>
                </a:lnTo>
                <a:lnTo>
                  <a:pt x="1151763" y="28193"/>
                </a:lnTo>
                <a:close/>
              </a:path>
            </a:pathLst>
          </a:custGeom>
          <a:solidFill>
            <a:srgbClr val="000000"/>
          </a:solidFill>
        </p:spPr>
        <p:txBody>
          <a:bodyPr wrap="square" lIns="0" tIns="0" rIns="0" bIns="0" rtlCol="0"/>
          <a:lstStyle/>
          <a:p>
            <a:endParaRPr sz="2400"/>
          </a:p>
        </p:txBody>
      </p:sp>
      <p:sp>
        <p:nvSpPr>
          <p:cNvPr id="29" name="object 29"/>
          <p:cNvSpPr/>
          <p:nvPr/>
        </p:nvSpPr>
        <p:spPr>
          <a:xfrm>
            <a:off x="4152392" y="1961897"/>
            <a:ext cx="101600" cy="1189567"/>
          </a:xfrm>
          <a:custGeom>
            <a:avLst/>
            <a:gdLst/>
            <a:ahLst/>
            <a:cxnLst/>
            <a:rect l="l" t="t" r="r" b="b"/>
            <a:pathLst>
              <a:path w="76200" h="892175">
                <a:moveTo>
                  <a:pt x="48006" y="63500"/>
                </a:moveTo>
                <a:lnTo>
                  <a:pt x="28193" y="63500"/>
                </a:lnTo>
                <a:lnTo>
                  <a:pt x="28193" y="891920"/>
                </a:lnTo>
                <a:lnTo>
                  <a:pt x="48006" y="891920"/>
                </a:lnTo>
                <a:lnTo>
                  <a:pt x="48006" y="63500"/>
                </a:lnTo>
                <a:close/>
              </a:path>
              <a:path w="76200" h="892175">
                <a:moveTo>
                  <a:pt x="38100" y="0"/>
                </a:moveTo>
                <a:lnTo>
                  <a:pt x="0" y="76200"/>
                </a:lnTo>
                <a:lnTo>
                  <a:pt x="28193" y="76200"/>
                </a:lnTo>
                <a:lnTo>
                  <a:pt x="28193" y="63500"/>
                </a:lnTo>
                <a:lnTo>
                  <a:pt x="69850" y="63500"/>
                </a:lnTo>
                <a:lnTo>
                  <a:pt x="38100" y="0"/>
                </a:lnTo>
                <a:close/>
              </a:path>
              <a:path w="76200" h="8921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30" name="object 30"/>
          <p:cNvSpPr/>
          <p:nvPr/>
        </p:nvSpPr>
        <p:spPr>
          <a:xfrm>
            <a:off x="4202176" y="2377439"/>
            <a:ext cx="590973" cy="3387"/>
          </a:xfrm>
          <a:custGeom>
            <a:avLst/>
            <a:gdLst/>
            <a:ahLst/>
            <a:cxnLst/>
            <a:rect l="l" t="t" r="r" b="b"/>
            <a:pathLst>
              <a:path w="443229" h="2539">
                <a:moveTo>
                  <a:pt x="0" y="0"/>
                </a:moveTo>
                <a:lnTo>
                  <a:pt x="443103" y="2286"/>
                </a:lnTo>
              </a:path>
            </a:pathLst>
          </a:custGeom>
          <a:ln w="12192">
            <a:solidFill>
              <a:srgbClr val="000000"/>
            </a:solidFill>
            <a:prstDash val="sysDash"/>
          </a:ln>
        </p:spPr>
        <p:txBody>
          <a:bodyPr wrap="square" lIns="0" tIns="0" rIns="0" bIns="0" rtlCol="0"/>
          <a:lstStyle/>
          <a:p>
            <a:endParaRPr sz="2400"/>
          </a:p>
        </p:txBody>
      </p:sp>
      <p:sp>
        <p:nvSpPr>
          <p:cNvPr id="31" name="object 31"/>
          <p:cNvSpPr/>
          <p:nvPr/>
        </p:nvSpPr>
        <p:spPr>
          <a:xfrm>
            <a:off x="4785361" y="2859023"/>
            <a:ext cx="937260" cy="5927"/>
          </a:xfrm>
          <a:custGeom>
            <a:avLst/>
            <a:gdLst/>
            <a:ahLst/>
            <a:cxnLst/>
            <a:rect l="l" t="t" r="r" b="b"/>
            <a:pathLst>
              <a:path w="702945" h="4444">
                <a:moveTo>
                  <a:pt x="0" y="0"/>
                </a:moveTo>
                <a:lnTo>
                  <a:pt x="702944" y="4318"/>
                </a:lnTo>
              </a:path>
            </a:pathLst>
          </a:custGeom>
          <a:ln w="12192">
            <a:solidFill>
              <a:srgbClr val="000000"/>
            </a:solidFill>
            <a:prstDash val="sysDash"/>
          </a:ln>
        </p:spPr>
        <p:txBody>
          <a:bodyPr wrap="square" lIns="0" tIns="0" rIns="0" bIns="0" rtlCol="0"/>
          <a:lstStyle/>
          <a:p>
            <a:endParaRPr sz="2400"/>
          </a:p>
        </p:txBody>
      </p:sp>
      <p:sp>
        <p:nvSpPr>
          <p:cNvPr id="32" name="object 32"/>
          <p:cNvSpPr/>
          <p:nvPr/>
        </p:nvSpPr>
        <p:spPr>
          <a:xfrm>
            <a:off x="4772320" y="3142319"/>
            <a:ext cx="518160" cy="243840"/>
          </a:xfrm>
          <a:prstGeom prst="rect">
            <a:avLst/>
          </a:prstGeom>
          <a:blipFill>
            <a:blip r:embed="rId2" cstate="print"/>
            <a:stretch>
              <a:fillRect/>
            </a:stretch>
          </a:blipFill>
        </p:spPr>
        <p:txBody>
          <a:bodyPr wrap="square" lIns="0" tIns="0" rIns="0" bIns="0" rtlCol="0"/>
          <a:lstStyle/>
          <a:p>
            <a:endParaRPr sz="2400"/>
          </a:p>
        </p:txBody>
      </p:sp>
      <p:sp>
        <p:nvSpPr>
          <p:cNvPr id="33" name="object 33"/>
          <p:cNvSpPr/>
          <p:nvPr/>
        </p:nvSpPr>
        <p:spPr>
          <a:xfrm>
            <a:off x="3935644" y="2279379"/>
            <a:ext cx="243840" cy="483293"/>
          </a:xfrm>
          <a:prstGeom prst="rect">
            <a:avLst/>
          </a:prstGeom>
          <a:blipFill>
            <a:blip r:embed="rId8" cstate="print"/>
            <a:stretch>
              <a:fillRect/>
            </a:stretch>
          </a:blipFill>
        </p:spPr>
        <p:txBody>
          <a:bodyPr wrap="square" lIns="0" tIns="0" rIns="0" bIns="0" rtlCol="0"/>
          <a:lstStyle/>
          <a:p>
            <a:endParaRPr sz="2400"/>
          </a:p>
        </p:txBody>
      </p:sp>
      <p:sp>
        <p:nvSpPr>
          <p:cNvPr id="34" name="object 34"/>
          <p:cNvSpPr/>
          <p:nvPr/>
        </p:nvSpPr>
        <p:spPr>
          <a:xfrm>
            <a:off x="4775200" y="2377439"/>
            <a:ext cx="0" cy="479213"/>
          </a:xfrm>
          <a:custGeom>
            <a:avLst/>
            <a:gdLst/>
            <a:ahLst/>
            <a:cxnLst/>
            <a:rect l="l" t="t" r="r" b="b"/>
            <a:pathLst>
              <a:path h="359410">
                <a:moveTo>
                  <a:pt x="0" y="359410"/>
                </a:moveTo>
                <a:lnTo>
                  <a:pt x="0" y="0"/>
                </a:lnTo>
              </a:path>
            </a:pathLst>
          </a:custGeom>
          <a:ln w="12192">
            <a:solidFill>
              <a:srgbClr val="000000"/>
            </a:solidFill>
            <a:prstDash val="sysDash"/>
          </a:ln>
        </p:spPr>
        <p:txBody>
          <a:bodyPr wrap="square" lIns="0" tIns="0" rIns="0" bIns="0" rtlCol="0"/>
          <a:lstStyle/>
          <a:p>
            <a:endParaRPr sz="2400"/>
          </a:p>
        </p:txBody>
      </p:sp>
      <p:sp>
        <p:nvSpPr>
          <p:cNvPr id="35" name="object 35"/>
          <p:cNvSpPr/>
          <p:nvPr/>
        </p:nvSpPr>
        <p:spPr>
          <a:xfrm>
            <a:off x="3980687" y="3833369"/>
            <a:ext cx="243840" cy="648377"/>
          </a:xfrm>
          <a:prstGeom prst="rect">
            <a:avLst/>
          </a:prstGeom>
          <a:blipFill>
            <a:blip r:embed="rId9" cstate="print"/>
            <a:stretch>
              <a:fillRect/>
            </a:stretch>
          </a:blipFill>
        </p:spPr>
        <p:txBody>
          <a:bodyPr wrap="square" lIns="0" tIns="0" rIns="0" bIns="0" rtlCol="0"/>
          <a:lstStyle/>
          <a:p>
            <a:endParaRPr sz="2400"/>
          </a:p>
        </p:txBody>
      </p:sp>
      <p:sp>
        <p:nvSpPr>
          <p:cNvPr id="36" name="object 36"/>
          <p:cNvSpPr/>
          <p:nvPr/>
        </p:nvSpPr>
        <p:spPr>
          <a:xfrm>
            <a:off x="4854787" y="4771068"/>
            <a:ext cx="341376" cy="244245"/>
          </a:xfrm>
          <a:prstGeom prst="rect">
            <a:avLst/>
          </a:prstGeom>
          <a:blipFill>
            <a:blip r:embed="rId10" cstate="print"/>
            <a:stretch>
              <a:fillRect/>
            </a:stretch>
          </a:blipFill>
        </p:spPr>
        <p:txBody>
          <a:bodyPr wrap="square" lIns="0" tIns="0" rIns="0" bIns="0" rtlCol="0"/>
          <a:lstStyle/>
          <a:p>
            <a:endParaRPr sz="2400"/>
          </a:p>
        </p:txBody>
      </p:sp>
      <p:sp>
        <p:nvSpPr>
          <p:cNvPr id="37" name="object 37"/>
          <p:cNvSpPr/>
          <p:nvPr/>
        </p:nvSpPr>
        <p:spPr>
          <a:xfrm>
            <a:off x="4238753" y="3728720"/>
            <a:ext cx="1375833" cy="583353"/>
          </a:xfrm>
          <a:custGeom>
            <a:avLst/>
            <a:gdLst/>
            <a:ahLst/>
            <a:cxnLst/>
            <a:rect l="l" t="t" r="r" b="b"/>
            <a:pathLst>
              <a:path w="1031875" h="437514">
                <a:moveTo>
                  <a:pt x="3810" y="0"/>
                </a:moveTo>
                <a:lnTo>
                  <a:pt x="0" y="436372"/>
                </a:lnTo>
                <a:lnTo>
                  <a:pt x="561466" y="437388"/>
                </a:lnTo>
                <a:lnTo>
                  <a:pt x="565658" y="114935"/>
                </a:lnTo>
                <a:lnTo>
                  <a:pt x="1027030" y="114782"/>
                </a:lnTo>
                <a:lnTo>
                  <a:pt x="1031748" y="3175"/>
                </a:lnTo>
                <a:lnTo>
                  <a:pt x="3810" y="0"/>
                </a:lnTo>
                <a:close/>
              </a:path>
              <a:path w="1031875" h="437514">
                <a:moveTo>
                  <a:pt x="1027030" y="114782"/>
                </a:moveTo>
                <a:lnTo>
                  <a:pt x="639868" y="114782"/>
                </a:lnTo>
                <a:lnTo>
                  <a:pt x="977523" y="117469"/>
                </a:lnTo>
                <a:lnTo>
                  <a:pt x="1026922" y="117348"/>
                </a:lnTo>
                <a:lnTo>
                  <a:pt x="1027030" y="114782"/>
                </a:lnTo>
                <a:close/>
              </a:path>
            </a:pathLst>
          </a:custGeom>
          <a:solidFill>
            <a:srgbClr val="00AF50">
              <a:alpha val="38822"/>
            </a:srgbClr>
          </a:solidFill>
        </p:spPr>
        <p:txBody>
          <a:bodyPr wrap="square" lIns="0" tIns="0" rIns="0" bIns="0" rtlCol="0"/>
          <a:lstStyle/>
          <a:p>
            <a:endParaRPr sz="2400"/>
          </a:p>
        </p:txBody>
      </p:sp>
      <p:sp>
        <p:nvSpPr>
          <p:cNvPr id="38" name="object 38"/>
          <p:cNvSpPr/>
          <p:nvPr/>
        </p:nvSpPr>
        <p:spPr>
          <a:xfrm>
            <a:off x="4257040" y="3872992"/>
            <a:ext cx="1358053" cy="872067"/>
          </a:xfrm>
          <a:custGeom>
            <a:avLst/>
            <a:gdLst/>
            <a:ahLst/>
            <a:cxnLst/>
            <a:rect l="l" t="t" r="r" b="b"/>
            <a:pathLst>
              <a:path w="1018539" h="654050">
                <a:moveTo>
                  <a:pt x="1018031" y="0"/>
                </a:moveTo>
                <a:lnTo>
                  <a:pt x="549020" y="3937"/>
                </a:lnTo>
                <a:lnTo>
                  <a:pt x="557021" y="313944"/>
                </a:lnTo>
                <a:lnTo>
                  <a:pt x="49103" y="320389"/>
                </a:lnTo>
                <a:lnTo>
                  <a:pt x="0" y="320389"/>
                </a:lnTo>
                <a:lnTo>
                  <a:pt x="761" y="653796"/>
                </a:lnTo>
                <a:lnTo>
                  <a:pt x="913602" y="640515"/>
                </a:lnTo>
                <a:lnTo>
                  <a:pt x="1014094" y="640316"/>
                </a:lnTo>
                <a:lnTo>
                  <a:pt x="1016061" y="320389"/>
                </a:lnTo>
                <a:lnTo>
                  <a:pt x="49103" y="320389"/>
                </a:lnTo>
                <a:lnTo>
                  <a:pt x="1016062" y="320294"/>
                </a:lnTo>
                <a:lnTo>
                  <a:pt x="1018031" y="0"/>
                </a:lnTo>
                <a:close/>
              </a:path>
              <a:path w="1018539" h="654050">
                <a:moveTo>
                  <a:pt x="1014094" y="640316"/>
                </a:moveTo>
                <a:lnTo>
                  <a:pt x="963927" y="640316"/>
                </a:lnTo>
                <a:lnTo>
                  <a:pt x="1014094" y="640334"/>
                </a:lnTo>
                <a:close/>
              </a:path>
            </a:pathLst>
          </a:custGeom>
          <a:solidFill>
            <a:srgbClr val="FFAB40">
              <a:alpha val="38822"/>
            </a:srgbClr>
          </a:solidFill>
        </p:spPr>
        <p:txBody>
          <a:bodyPr wrap="square" lIns="0" tIns="0" rIns="0" bIns="0" rtlCol="0"/>
          <a:lstStyle/>
          <a:p>
            <a:endParaRPr sz="2400"/>
          </a:p>
        </p:txBody>
      </p:sp>
      <p:sp>
        <p:nvSpPr>
          <p:cNvPr id="39" name="object 39"/>
          <p:cNvSpPr/>
          <p:nvPr/>
        </p:nvSpPr>
        <p:spPr>
          <a:xfrm>
            <a:off x="4243831" y="4696968"/>
            <a:ext cx="1474047" cy="101600"/>
          </a:xfrm>
          <a:custGeom>
            <a:avLst/>
            <a:gdLst/>
            <a:ahLst/>
            <a:cxnLst/>
            <a:rect l="l" t="t" r="r" b="b"/>
            <a:pathLst>
              <a:path w="1105535" h="76200">
                <a:moveTo>
                  <a:pt x="1029080" y="0"/>
                </a:moveTo>
                <a:lnTo>
                  <a:pt x="1029080" y="76200"/>
                </a:lnTo>
                <a:lnTo>
                  <a:pt x="1085468" y="48006"/>
                </a:lnTo>
                <a:lnTo>
                  <a:pt x="1041780" y="48006"/>
                </a:lnTo>
                <a:lnTo>
                  <a:pt x="1041780" y="28193"/>
                </a:lnTo>
                <a:lnTo>
                  <a:pt x="1085468" y="28193"/>
                </a:lnTo>
                <a:lnTo>
                  <a:pt x="1029080" y="0"/>
                </a:lnTo>
                <a:close/>
              </a:path>
              <a:path w="1105535" h="76200">
                <a:moveTo>
                  <a:pt x="1029080" y="28193"/>
                </a:moveTo>
                <a:lnTo>
                  <a:pt x="0" y="28193"/>
                </a:lnTo>
                <a:lnTo>
                  <a:pt x="0" y="48006"/>
                </a:lnTo>
                <a:lnTo>
                  <a:pt x="1029080" y="48006"/>
                </a:lnTo>
                <a:lnTo>
                  <a:pt x="1029080" y="28193"/>
                </a:lnTo>
                <a:close/>
              </a:path>
              <a:path w="1105535" h="76200">
                <a:moveTo>
                  <a:pt x="1085468" y="28193"/>
                </a:moveTo>
                <a:lnTo>
                  <a:pt x="1041780" y="28193"/>
                </a:lnTo>
                <a:lnTo>
                  <a:pt x="1041780" y="48006"/>
                </a:lnTo>
                <a:lnTo>
                  <a:pt x="1085468" y="48006"/>
                </a:lnTo>
                <a:lnTo>
                  <a:pt x="1105280" y="38100"/>
                </a:lnTo>
                <a:lnTo>
                  <a:pt x="1085468" y="28193"/>
                </a:lnTo>
                <a:close/>
              </a:path>
            </a:pathLst>
          </a:custGeom>
          <a:solidFill>
            <a:srgbClr val="000000"/>
          </a:solidFill>
        </p:spPr>
        <p:txBody>
          <a:bodyPr wrap="square" lIns="0" tIns="0" rIns="0" bIns="0" rtlCol="0"/>
          <a:lstStyle/>
          <a:p>
            <a:endParaRPr sz="2400"/>
          </a:p>
        </p:txBody>
      </p:sp>
      <p:sp>
        <p:nvSpPr>
          <p:cNvPr id="40" name="object 40"/>
          <p:cNvSpPr/>
          <p:nvPr/>
        </p:nvSpPr>
        <p:spPr>
          <a:xfrm>
            <a:off x="4195064" y="3628135"/>
            <a:ext cx="101600" cy="1122680"/>
          </a:xfrm>
          <a:custGeom>
            <a:avLst/>
            <a:gdLst/>
            <a:ahLst/>
            <a:cxnLst/>
            <a:rect l="l" t="t" r="r" b="b"/>
            <a:pathLst>
              <a:path w="76200" h="842010">
                <a:moveTo>
                  <a:pt x="48006" y="63500"/>
                </a:moveTo>
                <a:lnTo>
                  <a:pt x="28193" y="63500"/>
                </a:lnTo>
                <a:lnTo>
                  <a:pt x="28193" y="841502"/>
                </a:lnTo>
                <a:lnTo>
                  <a:pt x="48006" y="841502"/>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41" name="object 41"/>
          <p:cNvSpPr/>
          <p:nvPr/>
        </p:nvSpPr>
        <p:spPr>
          <a:xfrm>
            <a:off x="4224527" y="4313935"/>
            <a:ext cx="800947" cy="3387"/>
          </a:xfrm>
          <a:custGeom>
            <a:avLst/>
            <a:gdLst/>
            <a:ahLst/>
            <a:cxnLst/>
            <a:rect l="l" t="t" r="r" b="b"/>
            <a:pathLst>
              <a:path w="600710" h="2539">
                <a:moveTo>
                  <a:pt x="0" y="0"/>
                </a:moveTo>
                <a:lnTo>
                  <a:pt x="600329" y="2412"/>
                </a:lnTo>
              </a:path>
            </a:pathLst>
          </a:custGeom>
          <a:ln w="12192">
            <a:solidFill>
              <a:srgbClr val="000000"/>
            </a:solidFill>
            <a:prstDash val="sysDash"/>
          </a:ln>
        </p:spPr>
        <p:txBody>
          <a:bodyPr wrap="square" lIns="0" tIns="0" rIns="0" bIns="0" rtlCol="0"/>
          <a:lstStyle/>
          <a:p>
            <a:endParaRPr sz="2400"/>
          </a:p>
        </p:txBody>
      </p:sp>
      <p:sp>
        <p:nvSpPr>
          <p:cNvPr id="42" name="object 42"/>
          <p:cNvSpPr/>
          <p:nvPr/>
        </p:nvSpPr>
        <p:spPr>
          <a:xfrm>
            <a:off x="5031231" y="3872993"/>
            <a:ext cx="584200" cy="4233"/>
          </a:xfrm>
          <a:custGeom>
            <a:avLst/>
            <a:gdLst/>
            <a:ahLst/>
            <a:cxnLst/>
            <a:rect l="l" t="t" r="r" b="b"/>
            <a:pathLst>
              <a:path w="438150" h="3175">
                <a:moveTo>
                  <a:pt x="0" y="2667"/>
                </a:moveTo>
                <a:lnTo>
                  <a:pt x="438023" y="0"/>
                </a:lnTo>
              </a:path>
            </a:pathLst>
          </a:custGeom>
          <a:ln w="12191">
            <a:solidFill>
              <a:srgbClr val="000000"/>
            </a:solidFill>
            <a:prstDash val="sysDash"/>
          </a:ln>
        </p:spPr>
        <p:txBody>
          <a:bodyPr wrap="square" lIns="0" tIns="0" rIns="0" bIns="0" rtlCol="0"/>
          <a:lstStyle/>
          <a:p>
            <a:endParaRPr sz="2400"/>
          </a:p>
        </p:txBody>
      </p:sp>
      <p:sp>
        <p:nvSpPr>
          <p:cNvPr id="43" name="object 43"/>
          <p:cNvSpPr/>
          <p:nvPr/>
        </p:nvSpPr>
        <p:spPr>
          <a:xfrm>
            <a:off x="4996687" y="3870961"/>
            <a:ext cx="13547" cy="419100"/>
          </a:xfrm>
          <a:custGeom>
            <a:avLst/>
            <a:gdLst/>
            <a:ahLst/>
            <a:cxnLst/>
            <a:rect l="l" t="t" r="r" b="b"/>
            <a:pathLst>
              <a:path w="10160" h="314325">
                <a:moveTo>
                  <a:pt x="9906" y="313817"/>
                </a:moveTo>
                <a:lnTo>
                  <a:pt x="0" y="0"/>
                </a:lnTo>
              </a:path>
            </a:pathLst>
          </a:custGeom>
          <a:ln w="12192">
            <a:solidFill>
              <a:srgbClr val="000000"/>
            </a:solidFill>
            <a:prstDash val="sysDash"/>
          </a:ln>
        </p:spPr>
        <p:txBody>
          <a:bodyPr wrap="square" lIns="0" tIns="0" rIns="0" bIns="0" rtlCol="0"/>
          <a:lstStyle/>
          <a:p>
            <a:endParaRPr sz="2400"/>
          </a:p>
        </p:txBody>
      </p:sp>
      <p:sp>
        <p:nvSpPr>
          <p:cNvPr id="44" name="object 44"/>
          <p:cNvSpPr/>
          <p:nvPr/>
        </p:nvSpPr>
        <p:spPr>
          <a:xfrm>
            <a:off x="4544228" y="2445172"/>
            <a:ext cx="214037" cy="214037"/>
          </a:xfrm>
          <a:prstGeom prst="rect">
            <a:avLst/>
          </a:prstGeom>
          <a:blipFill>
            <a:blip r:embed="rId11" cstate="print"/>
            <a:stretch>
              <a:fillRect/>
            </a:stretch>
          </a:blipFill>
        </p:spPr>
        <p:txBody>
          <a:bodyPr wrap="square" lIns="0" tIns="0" rIns="0" bIns="0" rtlCol="0"/>
          <a:lstStyle/>
          <a:p>
            <a:endParaRPr sz="2400"/>
          </a:p>
        </p:txBody>
      </p:sp>
      <p:sp>
        <p:nvSpPr>
          <p:cNvPr id="45" name="object 45"/>
          <p:cNvSpPr/>
          <p:nvPr/>
        </p:nvSpPr>
        <p:spPr>
          <a:xfrm>
            <a:off x="4269910" y="4324773"/>
            <a:ext cx="214037" cy="214036"/>
          </a:xfrm>
          <a:prstGeom prst="rect">
            <a:avLst/>
          </a:prstGeom>
          <a:blipFill>
            <a:blip r:embed="rId12" cstate="print"/>
            <a:stretch>
              <a:fillRect/>
            </a:stretch>
          </a:blipFill>
        </p:spPr>
        <p:txBody>
          <a:bodyPr wrap="square" lIns="0" tIns="0" rIns="0" bIns="0" rtlCol="0"/>
          <a:lstStyle/>
          <a:p>
            <a:endParaRPr sz="2400"/>
          </a:p>
        </p:txBody>
      </p:sp>
      <p:sp>
        <p:nvSpPr>
          <p:cNvPr id="46" name="object 46"/>
          <p:cNvSpPr/>
          <p:nvPr/>
        </p:nvSpPr>
        <p:spPr>
          <a:xfrm>
            <a:off x="4513240" y="6125311"/>
            <a:ext cx="213021" cy="213664"/>
          </a:xfrm>
          <a:prstGeom prst="rect">
            <a:avLst/>
          </a:prstGeom>
          <a:blipFill>
            <a:blip r:embed="rId13" cstate="print"/>
            <a:stretch>
              <a:fillRect/>
            </a:stretch>
          </a:blipFill>
        </p:spPr>
        <p:txBody>
          <a:bodyPr wrap="square" lIns="0" tIns="0" rIns="0" bIns="0" rtlCol="0"/>
          <a:lstStyle/>
          <a:p>
            <a:endParaRPr sz="2400"/>
          </a:p>
        </p:txBody>
      </p:sp>
      <p:sp>
        <p:nvSpPr>
          <p:cNvPr id="47" name="object 47"/>
          <p:cNvSpPr/>
          <p:nvPr/>
        </p:nvSpPr>
        <p:spPr>
          <a:xfrm>
            <a:off x="6969760" y="2253488"/>
            <a:ext cx="564896" cy="564896"/>
          </a:xfrm>
          <a:prstGeom prst="rect">
            <a:avLst/>
          </a:prstGeom>
          <a:blipFill>
            <a:blip r:embed="rId14" cstate="print"/>
            <a:stretch>
              <a:fillRect/>
            </a:stretch>
          </a:blipFill>
        </p:spPr>
        <p:txBody>
          <a:bodyPr wrap="square" lIns="0" tIns="0" rIns="0" bIns="0" rtlCol="0"/>
          <a:lstStyle/>
          <a:p>
            <a:endParaRPr sz="2400"/>
          </a:p>
        </p:txBody>
      </p:sp>
      <p:sp>
        <p:nvSpPr>
          <p:cNvPr id="48" name="object 48"/>
          <p:cNvSpPr/>
          <p:nvPr/>
        </p:nvSpPr>
        <p:spPr>
          <a:xfrm>
            <a:off x="6969760" y="5602223"/>
            <a:ext cx="564896" cy="564896"/>
          </a:xfrm>
          <a:prstGeom prst="rect">
            <a:avLst/>
          </a:prstGeom>
          <a:blipFill>
            <a:blip r:embed="rId14" cstate="print"/>
            <a:stretch>
              <a:fillRect/>
            </a:stretch>
          </a:blipFill>
        </p:spPr>
        <p:txBody>
          <a:bodyPr wrap="square" lIns="0" tIns="0" rIns="0" bIns="0" rtlCol="0"/>
          <a:lstStyle/>
          <a:p>
            <a:endParaRPr sz="2400"/>
          </a:p>
        </p:txBody>
      </p:sp>
      <p:sp>
        <p:nvSpPr>
          <p:cNvPr id="49" name="object 49"/>
          <p:cNvSpPr/>
          <p:nvPr/>
        </p:nvSpPr>
        <p:spPr>
          <a:xfrm>
            <a:off x="6951471" y="3911600"/>
            <a:ext cx="650239" cy="650240"/>
          </a:xfrm>
          <a:prstGeom prst="rect">
            <a:avLst/>
          </a:prstGeom>
          <a:blipFill>
            <a:blip r:embed="rId15" cstate="print"/>
            <a:stretch>
              <a:fillRect/>
            </a:stretch>
          </a:blipFill>
        </p:spPr>
        <p:txBody>
          <a:bodyPr wrap="square" lIns="0" tIns="0" rIns="0" bIns="0" rtlCol="0"/>
          <a:lstStyle/>
          <a:p>
            <a:endParaRPr sz="2400"/>
          </a:p>
        </p:txBody>
      </p:sp>
      <p:sp>
        <p:nvSpPr>
          <p:cNvPr id="50" name="object 50"/>
          <p:cNvSpPr/>
          <p:nvPr/>
        </p:nvSpPr>
        <p:spPr>
          <a:xfrm>
            <a:off x="8333181" y="3858754"/>
            <a:ext cx="1220315" cy="834157"/>
          </a:xfrm>
          <a:prstGeom prst="rect">
            <a:avLst/>
          </a:prstGeom>
          <a:blipFill>
            <a:blip r:embed="rId16" cstate="print"/>
            <a:stretch>
              <a:fillRect/>
            </a:stretch>
          </a:blipFill>
        </p:spPr>
        <p:txBody>
          <a:bodyPr wrap="square" lIns="0" tIns="0" rIns="0" bIns="0" rtlCol="0"/>
          <a:lstStyle/>
          <a:p>
            <a:endParaRPr sz="2400"/>
          </a:p>
        </p:txBody>
      </p:sp>
      <p:sp>
        <p:nvSpPr>
          <p:cNvPr id="51" name="object 51"/>
          <p:cNvSpPr/>
          <p:nvPr/>
        </p:nvSpPr>
        <p:spPr>
          <a:xfrm>
            <a:off x="8583169" y="4098527"/>
            <a:ext cx="722375" cy="391176"/>
          </a:xfrm>
          <a:prstGeom prst="rect">
            <a:avLst/>
          </a:prstGeom>
          <a:blipFill>
            <a:blip r:embed="rId17" cstate="print"/>
            <a:stretch>
              <a:fillRect/>
            </a:stretch>
          </a:blipFill>
        </p:spPr>
        <p:txBody>
          <a:bodyPr wrap="square" lIns="0" tIns="0" rIns="0" bIns="0" rtlCol="0"/>
          <a:lstStyle/>
          <a:p>
            <a:endParaRPr sz="2400"/>
          </a:p>
        </p:txBody>
      </p:sp>
      <p:sp>
        <p:nvSpPr>
          <p:cNvPr id="52" name="object 52"/>
          <p:cNvSpPr/>
          <p:nvPr/>
        </p:nvSpPr>
        <p:spPr>
          <a:xfrm>
            <a:off x="8337295" y="3856735"/>
            <a:ext cx="1144692" cy="764540"/>
          </a:xfrm>
          <a:custGeom>
            <a:avLst/>
            <a:gdLst/>
            <a:ahLst/>
            <a:cxnLst/>
            <a:rect l="l" t="t" r="r" b="b"/>
            <a:pathLst>
              <a:path w="858520" h="573404">
                <a:moveTo>
                  <a:pt x="429005" y="0"/>
                </a:moveTo>
                <a:lnTo>
                  <a:pt x="0" y="286512"/>
                </a:lnTo>
                <a:lnTo>
                  <a:pt x="429005" y="573024"/>
                </a:lnTo>
                <a:lnTo>
                  <a:pt x="858011" y="286512"/>
                </a:lnTo>
                <a:lnTo>
                  <a:pt x="429005" y="0"/>
                </a:lnTo>
                <a:close/>
              </a:path>
            </a:pathLst>
          </a:custGeom>
          <a:solidFill>
            <a:srgbClr val="FFFF00"/>
          </a:solidFill>
        </p:spPr>
        <p:txBody>
          <a:bodyPr wrap="square" lIns="0" tIns="0" rIns="0" bIns="0" rtlCol="0"/>
          <a:lstStyle/>
          <a:p>
            <a:endParaRPr sz="2400"/>
          </a:p>
        </p:txBody>
      </p:sp>
      <p:sp>
        <p:nvSpPr>
          <p:cNvPr id="53" name="object 53"/>
          <p:cNvSpPr/>
          <p:nvPr/>
        </p:nvSpPr>
        <p:spPr>
          <a:xfrm>
            <a:off x="8337295" y="3856735"/>
            <a:ext cx="1144692" cy="764540"/>
          </a:xfrm>
          <a:custGeom>
            <a:avLst/>
            <a:gdLst/>
            <a:ahLst/>
            <a:cxnLst/>
            <a:rect l="l" t="t" r="r" b="b"/>
            <a:pathLst>
              <a:path w="858520" h="573404">
                <a:moveTo>
                  <a:pt x="0" y="286512"/>
                </a:moveTo>
                <a:lnTo>
                  <a:pt x="429005" y="0"/>
                </a:lnTo>
                <a:lnTo>
                  <a:pt x="858011" y="286512"/>
                </a:lnTo>
                <a:lnTo>
                  <a:pt x="429005" y="573024"/>
                </a:lnTo>
                <a:lnTo>
                  <a:pt x="0" y="286512"/>
                </a:lnTo>
                <a:close/>
              </a:path>
            </a:pathLst>
          </a:custGeom>
          <a:ln w="12192">
            <a:solidFill>
              <a:srgbClr val="000000"/>
            </a:solidFill>
          </a:ln>
        </p:spPr>
        <p:txBody>
          <a:bodyPr wrap="square" lIns="0" tIns="0" rIns="0" bIns="0" rtlCol="0"/>
          <a:lstStyle/>
          <a:p>
            <a:endParaRPr sz="2400"/>
          </a:p>
        </p:txBody>
      </p:sp>
      <p:sp>
        <p:nvSpPr>
          <p:cNvPr id="54" name="object 54"/>
          <p:cNvSpPr/>
          <p:nvPr/>
        </p:nvSpPr>
        <p:spPr>
          <a:xfrm>
            <a:off x="8676301" y="4118017"/>
            <a:ext cx="547624" cy="221488"/>
          </a:xfrm>
          <a:prstGeom prst="rect">
            <a:avLst/>
          </a:prstGeom>
          <a:blipFill>
            <a:blip r:embed="rId18" cstate="print"/>
            <a:stretch>
              <a:fillRect/>
            </a:stretch>
          </a:blipFill>
        </p:spPr>
        <p:txBody>
          <a:bodyPr wrap="square" lIns="0" tIns="0" rIns="0" bIns="0" rtlCol="0"/>
          <a:lstStyle/>
          <a:p>
            <a:endParaRPr sz="2400"/>
          </a:p>
        </p:txBody>
      </p:sp>
      <p:sp>
        <p:nvSpPr>
          <p:cNvPr id="55" name="object 55"/>
          <p:cNvSpPr/>
          <p:nvPr/>
        </p:nvSpPr>
        <p:spPr>
          <a:xfrm>
            <a:off x="9460159" y="4192941"/>
            <a:ext cx="592667" cy="115993"/>
          </a:xfrm>
          <a:custGeom>
            <a:avLst/>
            <a:gdLst/>
            <a:ahLst/>
            <a:cxnLst/>
            <a:rect l="l" t="t" r="r" b="b"/>
            <a:pathLst>
              <a:path w="444500" h="86994">
                <a:moveTo>
                  <a:pt x="357504" y="0"/>
                </a:moveTo>
                <a:lnTo>
                  <a:pt x="357504" y="86868"/>
                </a:lnTo>
                <a:lnTo>
                  <a:pt x="415417" y="57912"/>
                </a:lnTo>
                <a:lnTo>
                  <a:pt x="371982" y="57912"/>
                </a:lnTo>
                <a:lnTo>
                  <a:pt x="371982" y="28956"/>
                </a:lnTo>
                <a:lnTo>
                  <a:pt x="415417" y="28956"/>
                </a:lnTo>
                <a:lnTo>
                  <a:pt x="357504" y="0"/>
                </a:lnTo>
                <a:close/>
              </a:path>
              <a:path w="444500" h="86994">
                <a:moveTo>
                  <a:pt x="357504" y="28956"/>
                </a:moveTo>
                <a:lnTo>
                  <a:pt x="0" y="28956"/>
                </a:lnTo>
                <a:lnTo>
                  <a:pt x="0" y="57912"/>
                </a:lnTo>
                <a:lnTo>
                  <a:pt x="357504" y="57912"/>
                </a:lnTo>
                <a:lnTo>
                  <a:pt x="357504" y="28956"/>
                </a:lnTo>
                <a:close/>
              </a:path>
              <a:path w="444500" h="86994">
                <a:moveTo>
                  <a:pt x="415417" y="28956"/>
                </a:moveTo>
                <a:lnTo>
                  <a:pt x="371982" y="28956"/>
                </a:lnTo>
                <a:lnTo>
                  <a:pt x="371982" y="57912"/>
                </a:lnTo>
                <a:lnTo>
                  <a:pt x="415417" y="57912"/>
                </a:lnTo>
                <a:lnTo>
                  <a:pt x="444373" y="43433"/>
                </a:lnTo>
                <a:lnTo>
                  <a:pt x="415417" y="28956"/>
                </a:lnTo>
                <a:close/>
              </a:path>
            </a:pathLst>
          </a:custGeom>
          <a:solidFill>
            <a:schemeClr val="tx1"/>
          </a:solidFill>
        </p:spPr>
        <p:txBody>
          <a:bodyPr wrap="square" lIns="0" tIns="0" rIns="0" bIns="0" rtlCol="0"/>
          <a:lstStyle/>
          <a:p>
            <a:endParaRPr sz="2400"/>
          </a:p>
        </p:txBody>
      </p:sp>
      <p:sp>
        <p:nvSpPr>
          <p:cNvPr id="56" name="object 56"/>
          <p:cNvSpPr/>
          <p:nvPr/>
        </p:nvSpPr>
        <p:spPr>
          <a:xfrm>
            <a:off x="10121391" y="3657600"/>
            <a:ext cx="1099311" cy="1099312"/>
          </a:xfrm>
          <a:prstGeom prst="rect">
            <a:avLst/>
          </a:prstGeom>
          <a:blipFill>
            <a:blip r:embed="rId14" cstate="print"/>
            <a:stretch>
              <a:fillRect/>
            </a:stretch>
          </a:blipFill>
        </p:spPr>
        <p:txBody>
          <a:bodyPr wrap="square" lIns="0" tIns="0" rIns="0" bIns="0" rtlCol="0"/>
          <a:lstStyle/>
          <a:p>
            <a:endParaRPr sz="2400"/>
          </a:p>
        </p:txBody>
      </p:sp>
      <p:sp>
        <p:nvSpPr>
          <p:cNvPr id="57" name="object 57"/>
          <p:cNvSpPr/>
          <p:nvPr/>
        </p:nvSpPr>
        <p:spPr>
          <a:xfrm>
            <a:off x="7518230" y="2528656"/>
            <a:ext cx="823807" cy="1711113"/>
          </a:xfrm>
          <a:custGeom>
            <a:avLst/>
            <a:gdLst/>
            <a:ahLst/>
            <a:cxnLst/>
            <a:rect l="l" t="t" r="r" b="b"/>
            <a:pathLst>
              <a:path w="617854" h="1283335">
                <a:moveTo>
                  <a:pt x="565058" y="1210525"/>
                </a:moveTo>
                <a:lnTo>
                  <a:pt x="538861" y="1222883"/>
                </a:lnTo>
                <a:lnTo>
                  <a:pt x="615188" y="1282953"/>
                </a:lnTo>
                <a:lnTo>
                  <a:pt x="616583" y="1223645"/>
                </a:lnTo>
                <a:lnTo>
                  <a:pt x="571246" y="1223645"/>
                </a:lnTo>
                <a:lnTo>
                  <a:pt x="565058" y="1210525"/>
                </a:lnTo>
                <a:close/>
              </a:path>
              <a:path w="617854" h="1283335">
                <a:moveTo>
                  <a:pt x="591212" y="1198187"/>
                </a:moveTo>
                <a:lnTo>
                  <a:pt x="565058" y="1210525"/>
                </a:lnTo>
                <a:lnTo>
                  <a:pt x="571246" y="1223645"/>
                </a:lnTo>
                <a:lnTo>
                  <a:pt x="597407" y="1211326"/>
                </a:lnTo>
                <a:lnTo>
                  <a:pt x="591212" y="1198187"/>
                </a:lnTo>
                <a:close/>
              </a:path>
              <a:path w="617854" h="1283335">
                <a:moveTo>
                  <a:pt x="617474" y="1185798"/>
                </a:moveTo>
                <a:lnTo>
                  <a:pt x="591212" y="1198187"/>
                </a:lnTo>
                <a:lnTo>
                  <a:pt x="597407" y="1211326"/>
                </a:lnTo>
                <a:lnTo>
                  <a:pt x="571246" y="1223645"/>
                </a:lnTo>
                <a:lnTo>
                  <a:pt x="616583" y="1223645"/>
                </a:lnTo>
                <a:lnTo>
                  <a:pt x="617474" y="1185798"/>
                </a:lnTo>
                <a:close/>
              </a:path>
              <a:path w="617854" h="1283335">
                <a:moveTo>
                  <a:pt x="26162" y="0"/>
                </a:moveTo>
                <a:lnTo>
                  <a:pt x="0" y="12445"/>
                </a:lnTo>
                <a:lnTo>
                  <a:pt x="565058" y="1210525"/>
                </a:lnTo>
                <a:lnTo>
                  <a:pt x="591212" y="1198187"/>
                </a:lnTo>
                <a:lnTo>
                  <a:pt x="26162" y="0"/>
                </a:lnTo>
                <a:close/>
              </a:path>
            </a:pathLst>
          </a:custGeom>
          <a:solidFill>
            <a:schemeClr val="tx1"/>
          </a:solidFill>
        </p:spPr>
        <p:txBody>
          <a:bodyPr wrap="square" lIns="0" tIns="0" rIns="0" bIns="0" rtlCol="0"/>
          <a:lstStyle/>
          <a:p>
            <a:endParaRPr sz="2400"/>
          </a:p>
        </p:txBody>
      </p:sp>
      <p:sp>
        <p:nvSpPr>
          <p:cNvPr id="60" name="object 60"/>
          <p:cNvSpPr/>
          <p:nvPr/>
        </p:nvSpPr>
        <p:spPr>
          <a:xfrm>
            <a:off x="7602728" y="4181178"/>
            <a:ext cx="736600" cy="115993"/>
          </a:xfrm>
          <a:custGeom>
            <a:avLst/>
            <a:gdLst/>
            <a:ahLst/>
            <a:cxnLst/>
            <a:rect l="l" t="t" r="r" b="b"/>
            <a:pathLst>
              <a:path w="552450" h="86994">
                <a:moveTo>
                  <a:pt x="465243" y="58004"/>
                </a:moveTo>
                <a:lnTo>
                  <a:pt x="465200" y="86868"/>
                </a:lnTo>
                <a:lnTo>
                  <a:pt x="523198" y="58039"/>
                </a:lnTo>
                <a:lnTo>
                  <a:pt x="479678" y="58039"/>
                </a:lnTo>
                <a:lnTo>
                  <a:pt x="465243" y="58004"/>
                </a:lnTo>
                <a:close/>
              </a:path>
              <a:path w="552450" h="86994">
                <a:moveTo>
                  <a:pt x="465285" y="29048"/>
                </a:moveTo>
                <a:lnTo>
                  <a:pt x="465243" y="58004"/>
                </a:lnTo>
                <a:lnTo>
                  <a:pt x="479678" y="58039"/>
                </a:lnTo>
                <a:lnTo>
                  <a:pt x="479805" y="29083"/>
                </a:lnTo>
                <a:lnTo>
                  <a:pt x="465285" y="29048"/>
                </a:lnTo>
                <a:close/>
              </a:path>
              <a:path w="552450" h="86994">
                <a:moveTo>
                  <a:pt x="465327" y="0"/>
                </a:moveTo>
                <a:lnTo>
                  <a:pt x="465285" y="29048"/>
                </a:lnTo>
                <a:lnTo>
                  <a:pt x="479805" y="29083"/>
                </a:lnTo>
                <a:lnTo>
                  <a:pt x="479678" y="58039"/>
                </a:lnTo>
                <a:lnTo>
                  <a:pt x="523198" y="58039"/>
                </a:lnTo>
                <a:lnTo>
                  <a:pt x="552068" y="43688"/>
                </a:lnTo>
                <a:lnTo>
                  <a:pt x="465327" y="0"/>
                </a:lnTo>
                <a:close/>
              </a:path>
              <a:path w="552450" h="86994">
                <a:moveTo>
                  <a:pt x="0" y="27940"/>
                </a:moveTo>
                <a:lnTo>
                  <a:pt x="0" y="56896"/>
                </a:lnTo>
                <a:lnTo>
                  <a:pt x="465243" y="58004"/>
                </a:lnTo>
                <a:lnTo>
                  <a:pt x="465285" y="29048"/>
                </a:lnTo>
                <a:lnTo>
                  <a:pt x="0" y="27940"/>
                </a:lnTo>
                <a:close/>
              </a:path>
            </a:pathLst>
          </a:custGeom>
          <a:solidFill>
            <a:schemeClr val="tx1"/>
          </a:solidFill>
        </p:spPr>
        <p:txBody>
          <a:bodyPr wrap="square" lIns="0" tIns="0" rIns="0" bIns="0" rtlCol="0"/>
          <a:lstStyle/>
          <a:p>
            <a:endParaRPr sz="2400"/>
          </a:p>
        </p:txBody>
      </p:sp>
      <p:sp>
        <p:nvSpPr>
          <p:cNvPr id="61" name="object 61"/>
          <p:cNvSpPr/>
          <p:nvPr/>
        </p:nvSpPr>
        <p:spPr>
          <a:xfrm>
            <a:off x="7518401" y="4239768"/>
            <a:ext cx="822113" cy="1656080"/>
          </a:xfrm>
          <a:custGeom>
            <a:avLst/>
            <a:gdLst/>
            <a:ahLst/>
            <a:cxnLst/>
            <a:rect l="l" t="t" r="r" b="b"/>
            <a:pathLst>
              <a:path w="616585" h="1242060">
                <a:moveTo>
                  <a:pt x="563986" y="71744"/>
                </a:moveTo>
                <a:lnTo>
                  <a:pt x="0" y="1228902"/>
                </a:lnTo>
                <a:lnTo>
                  <a:pt x="25908" y="1241590"/>
                </a:lnTo>
                <a:lnTo>
                  <a:pt x="590020" y="84444"/>
                </a:lnTo>
                <a:lnTo>
                  <a:pt x="563986" y="71744"/>
                </a:lnTo>
                <a:close/>
              </a:path>
              <a:path w="616585" h="1242060">
                <a:moveTo>
                  <a:pt x="615674" y="58674"/>
                </a:moveTo>
                <a:lnTo>
                  <a:pt x="570357" y="58674"/>
                </a:lnTo>
                <a:lnTo>
                  <a:pt x="596391" y="71374"/>
                </a:lnTo>
                <a:lnTo>
                  <a:pt x="590020" y="84444"/>
                </a:lnTo>
                <a:lnTo>
                  <a:pt x="616076" y="97155"/>
                </a:lnTo>
                <a:lnTo>
                  <a:pt x="615674" y="58674"/>
                </a:lnTo>
                <a:close/>
              </a:path>
              <a:path w="616585" h="1242060">
                <a:moveTo>
                  <a:pt x="570357" y="58674"/>
                </a:moveTo>
                <a:lnTo>
                  <a:pt x="563986" y="71744"/>
                </a:lnTo>
                <a:lnTo>
                  <a:pt x="590020" y="84444"/>
                </a:lnTo>
                <a:lnTo>
                  <a:pt x="596391" y="71374"/>
                </a:lnTo>
                <a:lnTo>
                  <a:pt x="570357" y="58674"/>
                </a:lnTo>
                <a:close/>
              </a:path>
              <a:path w="616585" h="1242060">
                <a:moveTo>
                  <a:pt x="615061" y="0"/>
                </a:moveTo>
                <a:lnTo>
                  <a:pt x="537972" y="59055"/>
                </a:lnTo>
                <a:lnTo>
                  <a:pt x="563986" y="71744"/>
                </a:lnTo>
                <a:lnTo>
                  <a:pt x="570357" y="58674"/>
                </a:lnTo>
                <a:lnTo>
                  <a:pt x="615674" y="58674"/>
                </a:lnTo>
                <a:lnTo>
                  <a:pt x="615061" y="0"/>
                </a:lnTo>
                <a:close/>
              </a:path>
            </a:pathLst>
          </a:custGeom>
          <a:solidFill>
            <a:schemeClr val="tx1"/>
          </a:solidFill>
        </p:spPr>
        <p:txBody>
          <a:bodyPr wrap="square" lIns="0" tIns="0" rIns="0" bIns="0" rtlCol="0"/>
          <a:lstStyle/>
          <a:p>
            <a:endParaRPr sz="2400"/>
          </a:p>
        </p:txBody>
      </p:sp>
      <p:sp>
        <p:nvSpPr>
          <p:cNvPr id="64" name="Shape 52">
            <a:extLst>
              <a:ext uri="{FF2B5EF4-FFF2-40B4-BE49-F238E27FC236}">
                <a16:creationId xmlns:a16="http://schemas.microsoft.com/office/drawing/2014/main" xmlns="" id="{308801C1-1103-E641-9848-1ADAFFBC99EC}"/>
              </a:ext>
            </a:extLst>
          </p:cNvPr>
          <p:cNvSpPr txBox="1"/>
          <p:nvPr/>
        </p:nvSpPr>
        <p:spPr>
          <a:xfrm>
            <a:off x="236534" y="134400"/>
            <a:ext cx="11720575" cy="941600"/>
          </a:xfrm>
          <a:prstGeom prst="rect">
            <a:avLst/>
          </a:prstGeom>
          <a:noFill/>
          <a:ln>
            <a:noFill/>
          </a:ln>
        </p:spPr>
        <p:txBody>
          <a:bodyPr lIns="121900" tIns="121900" rIns="121900" bIns="121900" anchor="t" anchorCtr="0">
            <a:noAutofit/>
          </a:bodyPr>
          <a:lstStyle/>
          <a:p>
            <a:pPr algn="ctr"/>
            <a:r>
              <a:rPr lang="en" sz="4267" dirty="0">
                <a:latin typeface="Dm sans" pitchFamily="2" charset="0"/>
              </a:rPr>
              <a:t>Random Subspace Method at inference time</a:t>
            </a:r>
          </a:p>
        </p:txBody>
      </p:sp>
      <p:sp>
        <p:nvSpPr>
          <p:cNvPr id="65" name="Shape 53">
            <a:extLst>
              <a:ext uri="{FF2B5EF4-FFF2-40B4-BE49-F238E27FC236}">
                <a16:creationId xmlns:a16="http://schemas.microsoft.com/office/drawing/2014/main" xmlns="" id="{C1153709-4517-F84C-94EC-A6A3363E98F4}"/>
              </a:ext>
            </a:extLst>
          </p:cNvPr>
          <p:cNvSpPr txBox="1"/>
          <p:nvPr/>
        </p:nvSpPr>
        <p:spPr>
          <a:xfrm>
            <a:off x="515531" y="3151463"/>
            <a:ext cx="2234188" cy="592640"/>
          </a:xfrm>
          <a:prstGeom prst="rect">
            <a:avLst/>
          </a:prstGeom>
          <a:noFill/>
          <a:ln>
            <a:noFill/>
          </a:ln>
        </p:spPr>
        <p:txBody>
          <a:bodyPr lIns="121900" tIns="121900" rIns="121900" bIns="121900" anchor="t" anchorCtr="0">
            <a:noAutofit/>
          </a:bodyPr>
          <a:lstStyle/>
          <a:p>
            <a:pPr algn="ctr"/>
            <a:r>
              <a:rPr lang="en" sz="2133" dirty="0"/>
              <a:t>A test sample</a:t>
            </a:r>
          </a:p>
        </p:txBody>
      </p:sp>
      <p:sp>
        <p:nvSpPr>
          <p:cNvPr id="66" name="Shape 53">
            <a:extLst>
              <a:ext uri="{FF2B5EF4-FFF2-40B4-BE49-F238E27FC236}">
                <a16:creationId xmlns:a16="http://schemas.microsoft.com/office/drawing/2014/main" xmlns="" id="{6FD728CB-44D9-6D46-888A-D1047DF638B1}"/>
              </a:ext>
            </a:extLst>
          </p:cNvPr>
          <p:cNvSpPr txBox="1"/>
          <p:nvPr/>
        </p:nvSpPr>
        <p:spPr>
          <a:xfrm>
            <a:off x="9626725" y="4969233"/>
            <a:ext cx="2216067" cy="596228"/>
          </a:xfrm>
          <a:prstGeom prst="rect">
            <a:avLst/>
          </a:prstGeom>
          <a:noFill/>
          <a:ln w="28575">
            <a:solidFill>
              <a:srgbClr val="FF0000"/>
            </a:solidFill>
          </a:ln>
        </p:spPr>
        <p:txBody>
          <a:bodyPr lIns="121900" tIns="121900" rIns="121900" bIns="121900" anchor="t" anchorCtr="0">
            <a:noAutofit/>
          </a:bodyPr>
          <a:lstStyle/>
          <a:p>
            <a:pPr algn="ctr"/>
            <a:r>
              <a:rPr lang="en" sz="2133" dirty="0"/>
              <a:t>66% confidence</a:t>
            </a:r>
          </a:p>
        </p:txBody>
      </p:sp>
    </p:spTree>
    <p:extLst>
      <p:ext uri="{BB962C8B-B14F-4D97-AF65-F5344CB8AC3E}">
        <p14:creationId xmlns:p14="http://schemas.microsoft.com/office/powerpoint/2010/main" val="25059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60" grpId="0" animBg="1"/>
      <p:bldP spid="61" grpId="0" animBg="1"/>
      <p:bldP spid="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3804D89-43E6-A33A-95B2-9889DF4D9AC9}"/>
              </a:ext>
            </a:extLst>
          </p:cNvPr>
          <p:cNvSpPr txBox="1"/>
          <p:nvPr/>
        </p:nvSpPr>
        <p:spPr>
          <a:xfrm>
            <a:off x="3244721" y="458545"/>
            <a:ext cx="5702558" cy="769441"/>
          </a:xfrm>
          <a:prstGeom prst="rect">
            <a:avLst/>
          </a:prstGeom>
          <a:noFill/>
        </p:spPr>
        <p:txBody>
          <a:bodyPr wrap="square" rtlCol="0">
            <a:spAutoFit/>
          </a:bodyPr>
          <a:lstStyle/>
          <a:p>
            <a:pPr algn="ctr"/>
            <a:r>
              <a:rPr lang="en-US" sz="4400" dirty="0">
                <a:latin typeface="Dm sans" pitchFamily="2" charset="0"/>
              </a:rPr>
              <a:t>K-Nearest Neighbors </a:t>
            </a:r>
            <a:endParaRPr lang="en-IN" sz="4400" dirty="0">
              <a:latin typeface="Dm sans" pitchFamily="2" charset="0"/>
            </a:endParaRPr>
          </a:p>
        </p:txBody>
      </p:sp>
      <p:sp>
        <p:nvSpPr>
          <p:cNvPr id="3" name="TextBox 2">
            <a:extLst>
              <a:ext uri="{FF2B5EF4-FFF2-40B4-BE49-F238E27FC236}">
                <a16:creationId xmlns:a16="http://schemas.microsoft.com/office/drawing/2014/main" xmlns="" id="{267A9DD8-E662-C48E-D615-E00B16F3D82D}"/>
              </a:ext>
            </a:extLst>
          </p:cNvPr>
          <p:cNvSpPr txBox="1"/>
          <p:nvPr/>
        </p:nvSpPr>
        <p:spPr>
          <a:xfrm>
            <a:off x="534955" y="1565737"/>
            <a:ext cx="11122090" cy="317009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Dm sans" pitchFamily="2" charset="0"/>
              </a:rPr>
              <a:t>KNN is a type of supervised ML algorithm which can be used for both classification as well as regression predictive problems. However, it is mainly used for classification predictive problems in industry.</a:t>
            </a:r>
          </a:p>
          <a:p>
            <a:pPr marL="285750" indent="-285750" algn="just">
              <a:buFont typeface="Arial" panose="020B0604020202020204" pitchFamily="34" charset="0"/>
              <a:buChar char="•"/>
            </a:pPr>
            <a:r>
              <a:rPr lang="en-US" sz="2000" b="0" i="0" dirty="0">
                <a:effectLst/>
                <a:latin typeface="Dm sans" pitchFamily="2" charset="0"/>
              </a:rPr>
              <a:t>It is a Lazy Learning Algorithm because it does not learn from the training set immediately instead it stores the dataset and at the time of classification, it performs an action on the dataset.</a:t>
            </a:r>
          </a:p>
          <a:p>
            <a:pPr marL="285750" indent="-285750" algn="just">
              <a:buFont typeface="Arial" panose="020B0604020202020204" pitchFamily="34" charset="0"/>
              <a:buChar char="•"/>
            </a:pPr>
            <a:r>
              <a:rPr lang="en-US" sz="2000" b="0" i="0" dirty="0">
                <a:effectLst/>
                <a:latin typeface="Dm sans" pitchFamily="2" charset="0"/>
              </a:rPr>
              <a:t>This technique implements classification by considering majority of vote among the </a:t>
            </a:r>
            <a:r>
              <a:rPr lang="en-US" sz="2000" b="0" i="0" dirty="0">
                <a:solidFill>
                  <a:srgbClr val="FF0000"/>
                </a:solidFill>
                <a:effectLst/>
                <a:latin typeface="Dm sans" pitchFamily="2" charset="0"/>
              </a:rPr>
              <a:t>"k" closest points</a:t>
            </a:r>
            <a:r>
              <a:rPr lang="en-US" sz="2000" b="0" i="0" dirty="0">
                <a:effectLst/>
                <a:latin typeface="Dm sans" pitchFamily="2" charset="0"/>
              </a:rPr>
              <a:t> to the unlabeled data point.</a:t>
            </a:r>
          </a:p>
          <a:p>
            <a:pPr marL="342900" indent="-342900" algn="just">
              <a:buFont typeface="Arial" panose="020B0604020202020204" pitchFamily="34" charset="0"/>
              <a:buChar char="•"/>
            </a:pPr>
            <a:r>
              <a:rPr lang="en-US" sz="2000" b="0" i="0" dirty="0">
                <a:effectLst/>
                <a:latin typeface="Dm sans" pitchFamily="2" charset="0"/>
              </a:rPr>
              <a:t>Euclidean Distance or Manhattan Distance are used as metric for calculating the distance between points.</a:t>
            </a:r>
            <a:endParaRPr lang="en-IN" sz="2000" dirty="0">
              <a:latin typeface="Dm sans" pitchFamily="2" charset="0"/>
            </a:endParaRPr>
          </a:p>
        </p:txBody>
      </p:sp>
      <p:pic>
        <p:nvPicPr>
          <p:cNvPr id="4" name="Picture 3">
            <a:extLst>
              <a:ext uri="{FF2B5EF4-FFF2-40B4-BE49-F238E27FC236}">
                <a16:creationId xmlns:a16="http://schemas.microsoft.com/office/drawing/2014/main" xmlns="" id="{571C89E2-8284-407B-7C3E-BCC512D1E9EA}"/>
              </a:ext>
            </a:extLst>
          </p:cNvPr>
          <p:cNvPicPr>
            <a:picLocks noChangeAspect="1"/>
          </p:cNvPicPr>
          <p:nvPr/>
        </p:nvPicPr>
        <p:blipFill>
          <a:blip r:embed="rId2"/>
          <a:stretch>
            <a:fillRect/>
          </a:stretch>
        </p:blipFill>
        <p:spPr>
          <a:xfrm>
            <a:off x="3785968" y="4437896"/>
            <a:ext cx="4620064" cy="2366010"/>
          </a:xfrm>
          <a:prstGeom prst="rect">
            <a:avLst/>
          </a:prstGeom>
        </p:spPr>
      </p:pic>
    </p:spTree>
    <p:extLst>
      <p:ext uri="{BB962C8B-B14F-4D97-AF65-F5344CB8AC3E}">
        <p14:creationId xmlns:p14="http://schemas.microsoft.com/office/powerpoint/2010/main" val="3236234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3804D89-43E6-A33A-95B2-9889DF4D9AC9}"/>
              </a:ext>
            </a:extLst>
          </p:cNvPr>
          <p:cNvSpPr txBox="1"/>
          <p:nvPr/>
        </p:nvSpPr>
        <p:spPr>
          <a:xfrm>
            <a:off x="3244721" y="458545"/>
            <a:ext cx="5702558" cy="769441"/>
          </a:xfrm>
          <a:prstGeom prst="rect">
            <a:avLst/>
          </a:prstGeom>
          <a:noFill/>
        </p:spPr>
        <p:txBody>
          <a:bodyPr wrap="square" rtlCol="0">
            <a:spAutoFit/>
          </a:bodyPr>
          <a:lstStyle/>
          <a:p>
            <a:pPr algn="ctr"/>
            <a:r>
              <a:rPr lang="en-US" sz="4400" b="0" i="0" dirty="0">
                <a:effectLst/>
                <a:latin typeface="Roboto" panose="02000000000000000000" pitchFamily="2" charset="0"/>
              </a:rPr>
              <a:t>Euclidean Distance</a:t>
            </a:r>
            <a:endParaRPr lang="en-IN" sz="4400" dirty="0">
              <a:latin typeface="Dm sans" pitchFamily="2" charset="0"/>
            </a:endParaRPr>
          </a:p>
        </p:txBody>
      </p:sp>
      <p:sp>
        <p:nvSpPr>
          <p:cNvPr id="3" name="TextBox 2">
            <a:extLst>
              <a:ext uri="{FF2B5EF4-FFF2-40B4-BE49-F238E27FC236}">
                <a16:creationId xmlns:a16="http://schemas.microsoft.com/office/drawing/2014/main" xmlns="" id="{267A9DD8-E662-C48E-D615-E00B16F3D82D}"/>
              </a:ext>
            </a:extLst>
          </p:cNvPr>
          <p:cNvSpPr txBox="1"/>
          <p:nvPr/>
        </p:nvSpPr>
        <p:spPr>
          <a:xfrm>
            <a:off x="534955" y="1565737"/>
            <a:ext cx="11122090" cy="707886"/>
          </a:xfrm>
          <a:prstGeom prst="rect">
            <a:avLst/>
          </a:prstGeom>
          <a:noFill/>
        </p:spPr>
        <p:txBody>
          <a:bodyPr wrap="square" rtlCol="0">
            <a:spAutoFit/>
          </a:bodyPr>
          <a:lstStyle/>
          <a:p>
            <a:pPr algn="just"/>
            <a:r>
              <a:rPr lang="en-US" sz="2000" b="0" i="0" dirty="0">
                <a:effectLst/>
                <a:latin typeface="Roboto" panose="02000000000000000000" pitchFamily="2" charset="0"/>
              </a:rPr>
              <a:t>The Euclidean distance between two points in the plane with coordinates ( x 1,y1) and ( x 2,y2) is given by-</a:t>
            </a:r>
            <a:endParaRPr lang="en-IN" sz="2000" dirty="0">
              <a:latin typeface="Dm sans" pitchFamily="2" charset="0"/>
            </a:endParaRPr>
          </a:p>
        </p:txBody>
      </p:sp>
      <p:sp>
        <p:nvSpPr>
          <p:cNvPr id="5" name="AutoShape 2" descr="d = \sqrt{(x_2 - x_1)^2 + (y_2-y_1)^2}">
            <a:extLst>
              <a:ext uri="{FF2B5EF4-FFF2-40B4-BE49-F238E27FC236}">
                <a16:creationId xmlns:a16="http://schemas.microsoft.com/office/drawing/2014/main" xmlns="" id="{48E164F7-2633-5EDD-E044-A17098DB8D6F}"/>
              </a:ext>
            </a:extLst>
          </p:cNvPr>
          <p:cNvSpPr>
            <a:spLocks noChangeAspect="1" noChangeArrowheads="1"/>
          </p:cNvSpPr>
          <p:nvPr/>
        </p:nvSpPr>
        <p:spPr bwMode="auto">
          <a:xfrm>
            <a:off x="5793259" y="3276599"/>
            <a:ext cx="455141" cy="4551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AF01DF19-D236-0101-0728-08D930A1BB30}"/>
                  </a:ext>
                </a:extLst>
              </p:cNvPr>
              <p:cNvSpPr txBox="1"/>
              <p:nvPr/>
            </p:nvSpPr>
            <p:spPr>
              <a:xfrm>
                <a:off x="3659659" y="2640222"/>
                <a:ext cx="4267200" cy="539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𝑑</m:t>
                      </m:r>
                      <m:r>
                        <a:rPr lang="en-IN" sz="2400" i="0" dirty="0">
                          <a:latin typeface="Cambria Math" panose="02040503050406030204" pitchFamily="18" charset="0"/>
                        </a:rPr>
                        <m:t>=</m:t>
                      </m:r>
                      <m:rad>
                        <m:radPr>
                          <m:degHide m:val="on"/>
                          <m:ctrlPr>
                            <a:rPr lang="en-IN" sz="2400" i="1" dirty="0">
                              <a:solidFill>
                                <a:srgbClr val="836967"/>
                              </a:solidFill>
                              <a:latin typeface="Cambria Math"/>
                            </a:rPr>
                          </m:ctrlPr>
                        </m:radPr>
                        <m:deg/>
                        <m:e>
                          <m:sSup>
                            <m:sSupPr>
                              <m:ctrlPr>
                                <a:rPr lang="en-IN" sz="2400" i="1" dirty="0">
                                  <a:solidFill>
                                    <a:srgbClr val="836967"/>
                                  </a:solidFill>
                                  <a:latin typeface="Cambria Math"/>
                                </a:rPr>
                              </m:ctrlPr>
                            </m:sSupPr>
                            <m:e>
                              <m:d>
                                <m:dPr>
                                  <m:ctrlPr>
                                    <a:rPr lang="en-IN" sz="2400" i="1" dirty="0">
                                      <a:solidFill>
                                        <a:srgbClr val="836967"/>
                                      </a:solidFill>
                                      <a:latin typeface="Cambria Math"/>
                                    </a:rPr>
                                  </m:ctrlPr>
                                </m:dPr>
                                <m:e>
                                  <m:r>
                                    <a:rPr lang="en-IN" sz="2400" i="1" dirty="0" smtClean="0">
                                      <a:latin typeface="Cambria Math" panose="02040503050406030204" pitchFamily="18" charset="0"/>
                                    </a:rPr>
                                    <m:t>𝑥</m:t>
                                  </m:r>
                                  <m:r>
                                    <a:rPr lang="en-US" sz="2400" b="0" i="0" baseline="-25000" dirty="0" smtClean="0">
                                      <a:latin typeface="Cambria Math" panose="02040503050406030204" pitchFamily="18" charset="0"/>
                                    </a:rPr>
                                    <m:t>2</m:t>
                                  </m:r>
                                  <m:r>
                                    <a:rPr lang="en-IN" sz="2400" i="0" dirty="0">
                                      <a:latin typeface="Cambria Math" panose="02040503050406030204" pitchFamily="18" charset="0"/>
                                    </a:rPr>
                                    <m:t>−</m:t>
                                  </m:r>
                                  <m:sSub>
                                    <m:sSubPr>
                                      <m:ctrlPr>
                                        <a:rPr lang="en-IN" sz="2400" i="1" dirty="0">
                                          <a:solidFill>
                                            <a:srgbClr val="836967"/>
                                          </a:solidFill>
                                          <a:latin typeface="Cambria Math"/>
                                        </a:rPr>
                                      </m:ctrlPr>
                                    </m:sSubPr>
                                    <m:e>
                                      <m:r>
                                        <a:rPr lang="en-IN" sz="2400" i="1" dirty="0">
                                          <a:latin typeface="Cambria Math" panose="02040503050406030204" pitchFamily="18" charset="0"/>
                                        </a:rPr>
                                        <m:t>𝑥</m:t>
                                      </m:r>
                                    </m:e>
                                    <m:sub>
                                      <m:r>
                                        <a:rPr lang="en-IN" sz="2400" i="0" dirty="0">
                                          <a:latin typeface="Cambria Math" panose="02040503050406030204" pitchFamily="18" charset="0"/>
                                        </a:rPr>
                                        <m:t>1</m:t>
                                      </m:r>
                                    </m:sub>
                                  </m:sSub>
                                </m:e>
                              </m:d>
                            </m:e>
                            <m:sup>
                              <m:r>
                                <a:rPr lang="en-IN" sz="2400" i="0" dirty="0">
                                  <a:latin typeface="Cambria Math" panose="02040503050406030204" pitchFamily="18" charset="0"/>
                                </a:rPr>
                                <m:t>2</m:t>
                              </m:r>
                            </m:sup>
                          </m:sSup>
                          <m:r>
                            <a:rPr lang="en-IN" sz="2400" i="0" dirty="0">
                              <a:latin typeface="Cambria Math" panose="02040503050406030204" pitchFamily="18" charset="0"/>
                            </a:rPr>
                            <m:t>+</m:t>
                          </m:r>
                        </m:e>
                      </m:rad>
                      <m:sSup>
                        <m:sSupPr>
                          <m:ctrlPr>
                            <a:rPr lang="en-IN" sz="2400" i="1" dirty="0">
                              <a:solidFill>
                                <a:srgbClr val="836967"/>
                              </a:solidFill>
                              <a:latin typeface="Cambria Math"/>
                            </a:rPr>
                          </m:ctrlPr>
                        </m:sSupPr>
                        <m:e>
                          <m:d>
                            <m:dPr>
                              <m:ctrlPr>
                                <a:rPr lang="en-IN" sz="2400" i="1" dirty="0">
                                  <a:solidFill>
                                    <a:srgbClr val="836967"/>
                                  </a:solidFill>
                                  <a:latin typeface="Cambria Math"/>
                                </a:rPr>
                              </m:ctrlPr>
                            </m:dPr>
                            <m:e>
                              <m:sSub>
                                <m:sSubPr>
                                  <m:ctrlPr>
                                    <a:rPr lang="en-IN" sz="2400" i="1" dirty="0">
                                      <a:solidFill>
                                        <a:srgbClr val="836967"/>
                                      </a:solidFill>
                                      <a:latin typeface="Cambria Math"/>
                                    </a:rPr>
                                  </m:ctrlPr>
                                </m:sSubPr>
                                <m:e>
                                  <m:r>
                                    <a:rPr lang="en-IN" sz="2400" i="1" dirty="0">
                                      <a:latin typeface="Cambria Math" panose="02040503050406030204" pitchFamily="18" charset="0"/>
                                    </a:rPr>
                                    <m:t>𝑦</m:t>
                                  </m:r>
                                </m:e>
                                <m:sub>
                                  <m:r>
                                    <a:rPr lang="en-IN" sz="2400" i="0" dirty="0">
                                      <a:latin typeface="Cambria Math" panose="02040503050406030204" pitchFamily="18" charset="0"/>
                                    </a:rPr>
                                    <m:t>2</m:t>
                                  </m:r>
                                </m:sub>
                              </m:sSub>
                              <m:r>
                                <a:rPr lang="en-IN" sz="2400" i="0" dirty="0">
                                  <a:latin typeface="Cambria Math" panose="02040503050406030204" pitchFamily="18" charset="0"/>
                                </a:rPr>
                                <m:t>−</m:t>
                              </m:r>
                              <m:sSub>
                                <m:sSubPr>
                                  <m:ctrlPr>
                                    <a:rPr lang="en-IN" sz="2400" i="1" dirty="0">
                                      <a:solidFill>
                                        <a:srgbClr val="836967"/>
                                      </a:solidFill>
                                      <a:latin typeface="Cambria Math"/>
                                    </a:rPr>
                                  </m:ctrlPr>
                                </m:sSubPr>
                                <m:e>
                                  <m:r>
                                    <a:rPr lang="en-IN" sz="2400" i="1" dirty="0">
                                      <a:latin typeface="Cambria Math" panose="02040503050406030204" pitchFamily="18" charset="0"/>
                                    </a:rPr>
                                    <m:t>𝑦</m:t>
                                  </m:r>
                                </m:e>
                                <m:sub>
                                  <m:r>
                                    <a:rPr lang="en-IN" sz="2400" i="0" dirty="0">
                                      <a:latin typeface="Cambria Math" panose="02040503050406030204" pitchFamily="18" charset="0"/>
                                    </a:rPr>
                                    <m:t>1</m:t>
                                  </m:r>
                                </m:sub>
                              </m:sSub>
                            </m:e>
                          </m:d>
                        </m:e>
                        <m:sup>
                          <m:r>
                            <a:rPr lang="en-IN" sz="2400" i="0" dirty="0">
                              <a:latin typeface="Cambria Math" panose="02040503050406030204" pitchFamily="18" charset="0"/>
                            </a:rPr>
                            <m:t>2</m:t>
                          </m:r>
                        </m:sup>
                      </m:sSup>
                    </m:oMath>
                  </m:oMathPara>
                </a14:m>
                <a:endParaRPr lang="en-IN" sz="2400" dirty="0">
                  <a:latin typeface="Dm sans" pitchFamily="2" charset="0"/>
                </a:endParaRPr>
              </a:p>
            </p:txBody>
          </p:sp>
        </mc:Choice>
        <mc:Fallback xmlns="">
          <p:sp>
            <p:nvSpPr>
              <p:cNvPr id="6" name="TextBox 5">
                <a:extLst>
                  <a:ext uri="{FF2B5EF4-FFF2-40B4-BE49-F238E27FC236}">
                    <a16:creationId xmlns:a16="http://schemas.microsoft.com/office/drawing/2014/main" id="{AF01DF19-D236-0101-0728-08D930A1BB30}"/>
                  </a:ext>
                </a:extLst>
              </p:cNvPr>
              <p:cNvSpPr txBox="1">
                <a:spLocks noRot="1" noChangeAspect="1" noMove="1" noResize="1" noEditPoints="1" noAdjustHandles="1" noChangeArrowheads="1" noChangeShapeType="1" noTextEdit="1"/>
              </p:cNvSpPr>
              <p:nvPr/>
            </p:nvSpPr>
            <p:spPr>
              <a:xfrm>
                <a:off x="3659659" y="2640222"/>
                <a:ext cx="4267200" cy="539571"/>
              </a:xfrm>
              <a:prstGeom prst="rect">
                <a:avLst/>
              </a:prstGeo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xmlns="" id="{E1F88FE7-DE8F-B2E3-98AD-F5D58B68D645}"/>
              </a:ext>
            </a:extLst>
          </p:cNvPr>
          <p:cNvPicPr>
            <a:picLocks noChangeAspect="1"/>
          </p:cNvPicPr>
          <p:nvPr/>
        </p:nvPicPr>
        <p:blipFill rotWithShape="1">
          <a:blip r:embed="rId3">
            <a:extLst>
              <a:ext uri="{28A0092B-C50C-407E-A947-70E740481C1C}">
                <a14:useLocalDpi xmlns:a14="http://schemas.microsoft.com/office/drawing/2010/main" val="0"/>
              </a:ext>
            </a:extLst>
          </a:blip>
          <a:srcRect l="38176" t="57056" r="15675" b="5826"/>
          <a:stretch/>
        </p:blipFill>
        <p:spPr>
          <a:xfrm>
            <a:off x="2980037" y="3731740"/>
            <a:ext cx="5626444" cy="2545493"/>
          </a:xfrm>
          <a:prstGeom prst="rect">
            <a:avLst/>
          </a:prstGeom>
        </p:spPr>
      </p:pic>
    </p:spTree>
    <p:extLst>
      <p:ext uri="{BB962C8B-B14F-4D97-AF65-F5344CB8AC3E}">
        <p14:creationId xmlns:p14="http://schemas.microsoft.com/office/powerpoint/2010/main" val="2566132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d = \sqrt{(x_2 - x_1)^2 + (y_2-y_1)^2}">
            <a:extLst>
              <a:ext uri="{FF2B5EF4-FFF2-40B4-BE49-F238E27FC236}">
                <a16:creationId xmlns:a16="http://schemas.microsoft.com/office/drawing/2014/main" xmlns="" id="{48E164F7-2633-5EDD-E044-A17098DB8D6F}"/>
              </a:ext>
            </a:extLst>
          </p:cNvPr>
          <p:cNvSpPr>
            <a:spLocks noChangeAspect="1" noChangeArrowheads="1"/>
          </p:cNvSpPr>
          <p:nvPr/>
        </p:nvSpPr>
        <p:spPr bwMode="auto">
          <a:xfrm>
            <a:off x="5793259" y="3276599"/>
            <a:ext cx="455141" cy="4551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TextBox 3">
            <a:extLst>
              <a:ext uri="{FF2B5EF4-FFF2-40B4-BE49-F238E27FC236}">
                <a16:creationId xmlns:a16="http://schemas.microsoft.com/office/drawing/2014/main" xmlns="" id="{D9F1A050-7689-C896-4F22-61A0AD1F6E27}"/>
              </a:ext>
            </a:extLst>
          </p:cNvPr>
          <p:cNvSpPr txBox="1"/>
          <p:nvPr/>
        </p:nvSpPr>
        <p:spPr>
          <a:xfrm>
            <a:off x="6020829" y="1999326"/>
            <a:ext cx="5281485" cy="2554545"/>
          </a:xfrm>
          <a:prstGeom prst="rect">
            <a:avLst/>
          </a:prstGeom>
          <a:noFill/>
        </p:spPr>
        <p:txBody>
          <a:bodyPr wrap="square" rtlCol="0">
            <a:spAutoFit/>
          </a:bodyPr>
          <a:lstStyle/>
          <a:p>
            <a:r>
              <a:rPr lang="en-US" sz="2000" dirty="0">
                <a:solidFill>
                  <a:srgbClr val="92D050"/>
                </a:solidFill>
                <a:latin typeface="Dm sans" pitchFamily="2" charset="0"/>
              </a:rPr>
              <a:t>Green circle </a:t>
            </a:r>
            <a:r>
              <a:rPr lang="en-US" sz="2000" dirty="0">
                <a:latin typeface="Dm sans" pitchFamily="2" charset="0"/>
              </a:rPr>
              <a:t>is the unlabeled data point.</a:t>
            </a:r>
          </a:p>
          <a:p>
            <a:r>
              <a:rPr lang="en-US" sz="2000" dirty="0">
                <a:latin typeface="Dm sans" pitchFamily="2" charset="0"/>
              </a:rPr>
              <a:t>K=3 in this problem</a:t>
            </a:r>
          </a:p>
          <a:p>
            <a:pPr marL="285750" indent="-285750">
              <a:buFont typeface="Arial" panose="020B0604020202020204" pitchFamily="34" charset="0"/>
              <a:buChar char="•"/>
            </a:pPr>
            <a:r>
              <a:rPr lang="en-US" sz="2000" dirty="0">
                <a:latin typeface="Dm sans" pitchFamily="2" charset="0"/>
              </a:rPr>
              <a:t>Closest 3 points taken</a:t>
            </a:r>
          </a:p>
          <a:p>
            <a:pPr marL="285750" indent="-285750">
              <a:buFont typeface="Arial" panose="020B0604020202020204" pitchFamily="34" charset="0"/>
              <a:buChar char="•"/>
            </a:pPr>
            <a:r>
              <a:rPr lang="en-US" sz="2000" dirty="0">
                <a:latin typeface="Dm sans" pitchFamily="2" charset="0"/>
              </a:rPr>
              <a:t>2 are </a:t>
            </a:r>
            <a:r>
              <a:rPr lang="en-US" sz="2000" dirty="0">
                <a:solidFill>
                  <a:srgbClr val="FF0000"/>
                </a:solidFill>
                <a:latin typeface="Dm sans" pitchFamily="2" charset="0"/>
              </a:rPr>
              <a:t>Red</a:t>
            </a:r>
            <a:r>
              <a:rPr lang="en-US" sz="2000" dirty="0">
                <a:latin typeface="Dm sans" pitchFamily="2" charset="0"/>
              </a:rPr>
              <a:t> </a:t>
            </a:r>
          </a:p>
          <a:p>
            <a:pPr marL="285750" indent="-285750">
              <a:buFont typeface="Arial" panose="020B0604020202020204" pitchFamily="34" charset="0"/>
              <a:buChar char="•"/>
            </a:pPr>
            <a:r>
              <a:rPr lang="en-US" sz="2000" dirty="0">
                <a:latin typeface="Dm sans" pitchFamily="2" charset="0"/>
              </a:rPr>
              <a:t>1 is </a:t>
            </a:r>
            <a:r>
              <a:rPr lang="en-US" sz="2000" dirty="0">
                <a:solidFill>
                  <a:srgbClr val="00B0F0"/>
                </a:solidFill>
                <a:latin typeface="Dm sans" pitchFamily="2" charset="0"/>
              </a:rPr>
              <a:t>Blue</a:t>
            </a:r>
          </a:p>
          <a:p>
            <a:r>
              <a:rPr lang="en-US" sz="2000" dirty="0">
                <a:latin typeface="Dm sans" pitchFamily="2" charset="0"/>
              </a:rPr>
              <a:t>Votes: 2 </a:t>
            </a:r>
            <a:r>
              <a:rPr lang="en-US" sz="2000" dirty="0">
                <a:solidFill>
                  <a:srgbClr val="FF0000"/>
                </a:solidFill>
                <a:latin typeface="Dm sans" pitchFamily="2" charset="0"/>
              </a:rPr>
              <a:t>Red</a:t>
            </a:r>
            <a:r>
              <a:rPr lang="en-US" sz="2000" dirty="0">
                <a:latin typeface="Dm sans" pitchFamily="2" charset="0"/>
              </a:rPr>
              <a:t> &gt; 1 </a:t>
            </a:r>
            <a:r>
              <a:rPr lang="en-US" sz="2000" dirty="0">
                <a:solidFill>
                  <a:srgbClr val="00B0F0"/>
                </a:solidFill>
                <a:latin typeface="Dm sans" pitchFamily="2" charset="0"/>
              </a:rPr>
              <a:t>Blue</a:t>
            </a:r>
          </a:p>
          <a:p>
            <a:r>
              <a:rPr lang="en-US" sz="2000" dirty="0">
                <a:latin typeface="Dm sans" pitchFamily="2" charset="0"/>
              </a:rPr>
              <a:t>So, Here the Green circle will be </a:t>
            </a:r>
            <a:r>
              <a:rPr lang="en-US" sz="2000" dirty="0">
                <a:solidFill>
                  <a:srgbClr val="FF0000"/>
                </a:solidFill>
                <a:latin typeface="Dm sans" pitchFamily="2" charset="0"/>
              </a:rPr>
              <a:t>Red triangle</a:t>
            </a:r>
            <a:r>
              <a:rPr lang="en-US" sz="2000" dirty="0">
                <a:latin typeface="Dm sans" pitchFamily="2" charset="0"/>
              </a:rPr>
              <a:t>.</a:t>
            </a:r>
            <a:endParaRPr lang="en-IN" sz="2000" dirty="0">
              <a:latin typeface="Dm sans" pitchFamily="2" charset="0"/>
            </a:endParaRPr>
          </a:p>
        </p:txBody>
      </p:sp>
      <p:sp>
        <p:nvSpPr>
          <p:cNvPr id="7" name="TextBox 6">
            <a:extLst>
              <a:ext uri="{FF2B5EF4-FFF2-40B4-BE49-F238E27FC236}">
                <a16:creationId xmlns:a16="http://schemas.microsoft.com/office/drawing/2014/main" xmlns="" id="{0224635B-D6D6-1302-9F02-477BF506A503}"/>
              </a:ext>
            </a:extLst>
          </p:cNvPr>
          <p:cNvSpPr txBox="1"/>
          <p:nvPr/>
        </p:nvSpPr>
        <p:spPr>
          <a:xfrm>
            <a:off x="2634048" y="448332"/>
            <a:ext cx="6318422" cy="769441"/>
          </a:xfrm>
          <a:prstGeom prst="rect">
            <a:avLst/>
          </a:prstGeom>
          <a:noFill/>
        </p:spPr>
        <p:txBody>
          <a:bodyPr wrap="square" rtlCol="0">
            <a:spAutoFit/>
          </a:bodyPr>
          <a:lstStyle/>
          <a:p>
            <a:pPr algn="ctr"/>
            <a:r>
              <a:rPr lang="en-US" sz="4400" dirty="0">
                <a:latin typeface="Dm sans" pitchFamily="2" charset="0"/>
              </a:rPr>
              <a:t>K-Nearest Neighbors </a:t>
            </a:r>
            <a:endParaRPr lang="en-IN" sz="4400" dirty="0">
              <a:latin typeface="Dm sans" pitchFamily="2" charset="0"/>
            </a:endParaRPr>
          </a:p>
        </p:txBody>
      </p:sp>
      <p:pic>
        <p:nvPicPr>
          <p:cNvPr id="10" name="Picture 9">
            <a:extLst>
              <a:ext uri="{FF2B5EF4-FFF2-40B4-BE49-F238E27FC236}">
                <a16:creationId xmlns:a16="http://schemas.microsoft.com/office/drawing/2014/main" xmlns="" id="{E8E5A2A1-580A-8F57-7003-3E3DE59A1945}"/>
              </a:ext>
            </a:extLst>
          </p:cNvPr>
          <p:cNvPicPr>
            <a:picLocks noChangeAspect="1"/>
          </p:cNvPicPr>
          <p:nvPr/>
        </p:nvPicPr>
        <p:blipFill rotWithShape="1">
          <a:blip r:embed="rId2">
            <a:extLst>
              <a:ext uri="{28A0092B-C50C-407E-A947-70E740481C1C}">
                <a14:useLocalDpi xmlns:a14="http://schemas.microsoft.com/office/drawing/2010/main" val="0"/>
              </a:ext>
            </a:extLst>
          </a:blip>
          <a:srcRect l="29527" t="32072" r="36621" b="28168"/>
          <a:stretch/>
        </p:blipFill>
        <p:spPr>
          <a:xfrm>
            <a:off x="1054443" y="1913235"/>
            <a:ext cx="4127158" cy="2726725"/>
          </a:xfrm>
          <a:prstGeom prst="rect">
            <a:avLst/>
          </a:prstGeom>
        </p:spPr>
      </p:pic>
    </p:spTree>
    <p:extLst>
      <p:ext uri="{BB962C8B-B14F-4D97-AF65-F5344CB8AC3E}">
        <p14:creationId xmlns:p14="http://schemas.microsoft.com/office/powerpoint/2010/main" val="2943996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d = \sqrt{(x_2 - x_1)^2 + (y_2-y_1)^2}">
            <a:extLst>
              <a:ext uri="{FF2B5EF4-FFF2-40B4-BE49-F238E27FC236}">
                <a16:creationId xmlns:a16="http://schemas.microsoft.com/office/drawing/2014/main" xmlns="" id="{48E164F7-2633-5EDD-E044-A17098DB8D6F}"/>
              </a:ext>
            </a:extLst>
          </p:cNvPr>
          <p:cNvSpPr>
            <a:spLocks noChangeAspect="1" noChangeArrowheads="1"/>
          </p:cNvSpPr>
          <p:nvPr/>
        </p:nvSpPr>
        <p:spPr bwMode="auto">
          <a:xfrm>
            <a:off x="5793259" y="3276599"/>
            <a:ext cx="455141" cy="4551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TextBox 3">
            <a:extLst>
              <a:ext uri="{FF2B5EF4-FFF2-40B4-BE49-F238E27FC236}">
                <a16:creationId xmlns:a16="http://schemas.microsoft.com/office/drawing/2014/main" xmlns="" id="{D9F1A050-7689-C896-4F22-61A0AD1F6E27}"/>
              </a:ext>
            </a:extLst>
          </p:cNvPr>
          <p:cNvSpPr txBox="1"/>
          <p:nvPr/>
        </p:nvSpPr>
        <p:spPr>
          <a:xfrm>
            <a:off x="6020829" y="1999326"/>
            <a:ext cx="5281485" cy="2554545"/>
          </a:xfrm>
          <a:prstGeom prst="rect">
            <a:avLst/>
          </a:prstGeom>
          <a:noFill/>
        </p:spPr>
        <p:txBody>
          <a:bodyPr wrap="square" rtlCol="0">
            <a:spAutoFit/>
          </a:bodyPr>
          <a:lstStyle/>
          <a:p>
            <a:r>
              <a:rPr lang="en-US" sz="2000" dirty="0">
                <a:solidFill>
                  <a:srgbClr val="92D050"/>
                </a:solidFill>
                <a:latin typeface="Dm sans" pitchFamily="2" charset="0"/>
              </a:rPr>
              <a:t>Green circle </a:t>
            </a:r>
            <a:r>
              <a:rPr lang="en-US" sz="2000" dirty="0">
                <a:latin typeface="Dm sans" pitchFamily="2" charset="0"/>
              </a:rPr>
              <a:t>is the unlabeled data point.</a:t>
            </a:r>
          </a:p>
          <a:p>
            <a:r>
              <a:rPr lang="en-US" sz="2000" dirty="0">
                <a:latin typeface="Dm sans" pitchFamily="2" charset="0"/>
              </a:rPr>
              <a:t>K=5 in this problem</a:t>
            </a:r>
          </a:p>
          <a:p>
            <a:pPr marL="285750" indent="-285750">
              <a:buFont typeface="Arial" panose="020B0604020202020204" pitchFamily="34" charset="0"/>
              <a:buChar char="•"/>
            </a:pPr>
            <a:r>
              <a:rPr lang="en-US" sz="2000" dirty="0">
                <a:latin typeface="Dm sans" pitchFamily="2" charset="0"/>
              </a:rPr>
              <a:t>Closest 3 points taken</a:t>
            </a:r>
          </a:p>
          <a:p>
            <a:pPr marL="285750" indent="-285750">
              <a:buFont typeface="Arial" panose="020B0604020202020204" pitchFamily="34" charset="0"/>
              <a:buChar char="•"/>
            </a:pPr>
            <a:r>
              <a:rPr lang="en-US" sz="2000" dirty="0">
                <a:latin typeface="Dm sans" pitchFamily="2" charset="0"/>
              </a:rPr>
              <a:t>2 are </a:t>
            </a:r>
            <a:r>
              <a:rPr lang="en-US" sz="2000" dirty="0">
                <a:solidFill>
                  <a:srgbClr val="FF0000"/>
                </a:solidFill>
                <a:latin typeface="Dm sans" pitchFamily="2" charset="0"/>
              </a:rPr>
              <a:t>Red</a:t>
            </a:r>
            <a:r>
              <a:rPr lang="en-US" sz="2000" dirty="0">
                <a:latin typeface="Dm sans" pitchFamily="2" charset="0"/>
              </a:rPr>
              <a:t> </a:t>
            </a:r>
          </a:p>
          <a:p>
            <a:pPr marL="285750" indent="-285750">
              <a:buFont typeface="Arial" panose="020B0604020202020204" pitchFamily="34" charset="0"/>
              <a:buChar char="•"/>
            </a:pPr>
            <a:r>
              <a:rPr lang="en-US" sz="2000" dirty="0">
                <a:latin typeface="Dm sans" pitchFamily="2" charset="0"/>
              </a:rPr>
              <a:t>3 is </a:t>
            </a:r>
            <a:r>
              <a:rPr lang="en-US" sz="2000" dirty="0">
                <a:solidFill>
                  <a:srgbClr val="00B0F0"/>
                </a:solidFill>
                <a:latin typeface="Dm sans" pitchFamily="2" charset="0"/>
              </a:rPr>
              <a:t>Blue</a:t>
            </a:r>
          </a:p>
          <a:p>
            <a:r>
              <a:rPr lang="en-US" sz="2000" dirty="0">
                <a:latin typeface="Dm sans" pitchFamily="2" charset="0"/>
              </a:rPr>
              <a:t>Votes: 2 </a:t>
            </a:r>
            <a:r>
              <a:rPr lang="en-US" sz="2000" dirty="0">
                <a:solidFill>
                  <a:srgbClr val="FF0000"/>
                </a:solidFill>
                <a:latin typeface="Dm sans" pitchFamily="2" charset="0"/>
              </a:rPr>
              <a:t>Red</a:t>
            </a:r>
            <a:r>
              <a:rPr lang="en-US" sz="2000" dirty="0">
                <a:latin typeface="Dm sans" pitchFamily="2" charset="0"/>
              </a:rPr>
              <a:t> &lt; 3 </a:t>
            </a:r>
            <a:r>
              <a:rPr lang="en-US" sz="2000" dirty="0">
                <a:solidFill>
                  <a:srgbClr val="00B0F0"/>
                </a:solidFill>
                <a:latin typeface="Dm sans" pitchFamily="2" charset="0"/>
              </a:rPr>
              <a:t>Blue</a:t>
            </a:r>
          </a:p>
          <a:p>
            <a:r>
              <a:rPr lang="en-US" sz="2000" dirty="0">
                <a:latin typeface="Dm sans" pitchFamily="2" charset="0"/>
              </a:rPr>
              <a:t>So, Here the Green circle will be </a:t>
            </a:r>
            <a:r>
              <a:rPr lang="en-US" sz="2000" dirty="0">
                <a:solidFill>
                  <a:srgbClr val="00B0F0"/>
                </a:solidFill>
                <a:latin typeface="Dm sans" pitchFamily="2" charset="0"/>
              </a:rPr>
              <a:t>Blue rectangle</a:t>
            </a:r>
            <a:r>
              <a:rPr lang="en-US" sz="2000" dirty="0">
                <a:latin typeface="Dm sans" pitchFamily="2" charset="0"/>
              </a:rPr>
              <a:t>.</a:t>
            </a:r>
            <a:endParaRPr lang="en-IN" sz="2000" dirty="0">
              <a:latin typeface="Dm sans" pitchFamily="2" charset="0"/>
            </a:endParaRPr>
          </a:p>
        </p:txBody>
      </p:sp>
      <p:sp>
        <p:nvSpPr>
          <p:cNvPr id="7" name="TextBox 6">
            <a:extLst>
              <a:ext uri="{FF2B5EF4-FFF2-40B4-BE49-F238E27FC236}">
                <a16:creationId xmlns:a16="http://schemas.microsoft.com/office/drawing/2014/main" xmlns="" id="{0224635B-D6D6-1302-9F02-477BF506A503}"/>
              </a:ext>
            </a:extLst>
          </p:cNvPr>
          <p:cNvSpPr txBox="1"/>
          <p:nvPr/>
        </p:nvSpPr>
        <p:spPr>
          <a:xfrm>
            <a:off x="2634048" y="448332"/>
            <a:ext cx="6318422" cy="769441"/>
          </a:xfrm>
          <a:prstGeom prst="rect">
            <a:avLst/>
          </a:prstGeom>
          <a:noFill/>
        </p:spPr>
        <p:txBody>
          <a:bodyPr wrap="square" rtlCol="0">
            <a:spAutoFit/>
          </a:bodyPr>
          <a:lstStyle/>
          <a:p>
            <a:pPr algn="ctr"/>
            <a:r>
              <a:rPr lang="en-US" sz="4400" dirty="0">
                <a:latin typeface="Dm sans" pitchFamily="2" charset="0"/>
              </a:rPr>
              <a:t>K-Nearest Neighbors </a:t>
            </a:r>
            <a:endParaRPr lang="en-IN" sz="4400" dirty="0">
              <a:latin typeface="Dm sans" pitchFamily="2" charset="0"/>
            </a:endParaRPr>
          </a:p>
        </p:txBody>
      </p:sp>
      <p:pic>
        <p:nvPicPr>
          <p:cNvPr id="10" name="Picture 9">
            <a:extLst>
              <a:ext uri="{FF2B5EF4-FFF2-40B4-BE49-F238E27FC236}">
                <a16:creationId xmlns:a16="http://schemas.microsoft.com/office/drawing/2014/main" xmlns="" id="{E8E5A2A1-580A-8F57-7003-3E3DE59A1945}"/>
              </a:ext>
            </a:extLst>
          </p:cNvPr>
          <p:cNvPicPr>
            <a:picLocks noChangeAspect="1"/>
          </p:cNvPicPr>
          <p:nvPr/>
        </p:nvPicPr>
        <p:blipFill rotWithShape="1">
          <a:blip r:embed="rId2">
            <a:extLst>
              <a:ext uri="{28A0092B-C50C-407E-A947-70E740481C1C}">
                <a14:useLocalDpi xmlns:a14="http://schemas.microsoft.com/office/drawing/2010/main" val="0"/>
              </a:ext>
            </a:extLst>
          </a:blip>
          <a:srcRect l="29527" t="32072" r="36621" b="28168"/>
          <a:stretch/>
        </p:blipFill>
        <p:spPr>
          <a:xfrm>
            <a:off x="1054443" y="1913235"/>
            <a:ext cx="4127158" cy="2726725"/>
          </a:xfrm>
          <a:prstGeom prst="rect">
            <a:avLst/>
          </a:prstGeom>
        </p:spPr>
      </p:pic>
      <p:pic>
        <p:nvPicPr>
          <p:cNvPr id="8" name="Picture 7">
            <a:extLst>
              <a:ext uri="{FF2B5EF4-FFF2-40B4-BE49-F238E27FC236}">
                <a16:creationId xmlns:a16="http://schemas.microsoft.com/office/drawing/2014/main" xmlns="" id="{E73A460D-5CF4-0F7A-2BDE-BF2E6E5103C2}"/>
              </a:ext>
            </a:extLst>
          </p:cNvPr>
          <p:cNvPicPr>
            <a:picLocks noChangeAspect="1"/>
          </p:cNvPicPr>
          <p:nvPr/>
        </p:nvPicPr>
        <p:blipFill rotWithShape="1">
          <a:blip r:embed="rId3">
            <a:extLst>
              <a:ext uri="{28A0092B-C50C-407E-A947-70E740481C1C}">
                <a14:useLocalDpi xmlns:a14="http://schemas.microsoft.com/office/drawing/2010/main" val="0"/>
              </a:ext>
            </a:extLst>
          </a:blip>
          <a:srcRect l="28851" t="30991" r="36689" b="29249"/>
          <a:stretch/>
        </p:blipFill>
        <p:spPr>
          <a:xfrm>
            <a:off x="1054443" y="1913234"/>
            <a:ext cx="4201298" cy="2726725"/>
          </a:xfrm>
          <a:prstGeom prst="rect">
            <a:avLst/>
          </a:prstGeom>
        </p:spPr>
      </p:pic>
    </p:spTree>
    <p:extLst>
      <p:ext uri="{BB962C8B-B14F-4D97-AF65-F5344CB8AC3E}">
        <p14:creationId xmlns:p14="http://schemas.microsoft.com/office/powerpoint/2010/main" val="1301902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325ECCD-3256-BDF3-C599-75C8438ED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125" y="776287"/>
            <a:ext cx="9429750" cy="5305425"/>
          </a:xfrm>
          <a:prstGeom prst="rect">
            <a:avLst/>
          </a:prstGeom>
        </p:spPr>
      </p:pic>
    </p:spTree>
    <p:extLst>
      <p:ext uri="{BB962C8B-B14F-4D97-AF65-F5344CB8AC3E}">
        <p14:creationId xmlns:p14="http://schemas.microsoft.com/office/powerpoint/2010/main" val="1770487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F3643CE-29AE-BCB3-45A9-436EA7DE1E55}"/>
              </a:ext>
            </a:extLst>
          </p:cNvPr>
          <p:cNvSpPr txBox="1"/>
          <p:nvPr/>
        </p:nvSpPr>
        <p:spPr>
          <a:xfrm>
            <a:off x="3442995" y="88975"/>
            <a:ext cx="4469363" cy="769441"/>
          </a:xfrm>
          <a:prstGeom prst="rect">
            <a:avLst/>
          </a:prstGeom>
          <a:noFill/>
        </p:spPr>
        <p:txBody>
          <a:bodyPr wrap="square" rtlCol="0">
            <a:spAutoFit/>
          </a:bodyPr>
          <a:lstStyle/>
          <a:p>
            <a:pPr algn="ctr"/>
            <a:r>
              <a:rPr lang="en-US" sz="4400" dirty="0">
                <a:latin typeface="Dm sans" pitchFamily="2" charset="0"/>
              </a:rPr>
              <a:t>NAÏVE BAYES</a:t>
            </a:r>
            <a:endParaRPr lang="en-IN" sz="4400" dirty="0">
              <a:latin typeface="Dm sans" pitchFamily="2" charset="0"/>
            </a:endParaRPr>
          </a:p>
        </p:txBody>
      </p:sp>
      <p:sp>
        <p:nvSpPr>
          <p:cNvPr id="5" name="TextBox 4">
            <a:extLst>
              <a:ext uri="{FF2B5EF4-FFF2-40B4-BE49-F238E27FC236}">
                <a16:creationId xmlns:a16="http://schemas.microsoft.com/office/drawing/2014/main" xmlns="" id="{D68948BF-94A6-FB48-C5AE-C36F31B0AF6B}"/>
              </a:ext>
            </a:extLst>
          </p:cNvPr>
          <p:cNvSpPr txBox="1"/>
          <p:nvPr/>
        </p:nvSpPr>
        <p:spPr>
          <a:xfrm>
            <a:off x="662473" y="858416"/>
            <a:ext cx="10972800" cy="1200329"/>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Dm sans" pitchFamily="2" charset="0"/>
              </a:rPr>
              <a:t> Naive Bayes is a probabilistic classifier based on Bayes' theorem with an assumption of independence between features. Despite its "naive" assumption, it often performs well in practice .</a:t>
            </a:r>
          </a:p>
        </p:txBody>
      </p:sp>
      <p:pic>
        <p:nvPicPr>
          <p:cNvPr id="7" name="Picture 6">
            <a:extLst>
              <a:ext uri="{FF2B5EF4-FFF2-40B4-BE49-F238E27FC236}">
                <a16:creationId xmlns:a16="http://schemas.microsoft.com/office/drawing/2014/main" xmlns="" id="{50D9B9A3-7B24-3865-99DA-56E9F2307999}"/>
              </a:ext>
            </a:extLst>
          </p:cNvPr>
          <p:cNvPicPr>
            <a:picLocks noChangeAspect="1"/>
          </p:cNvPicPr>
          <p:nvPr/>
        </p:nvPicPr>
        <p:blipFill rotWithShape="1">
          <a:blip r:embed="rId2">
            <a:extLst>
              <a:ext uri="{28A0092B-C50C-407E-A947-70E740481C1C}">
                <a14:useLocalDpi xmlns:a14="http://schemas.microsoft.com/office/drawing/2010/main" val="0"/>
              </a:ext>
            </a:extLst>
          </a:blip>
          <a:srcRect l="8724" t="40816" r="14439" b="2994"/>
          <a:stretch/>
        </p:blipFill>
        <p:spPr>
          <a:xfrm>
            <a:off x="1808980" y="3290044"/>
            <a:ext cx="8574040" cy="3526971"/>
          </a:xfrm>
          <a:prstGeom prst="rect">
            <a:avLst/>
          </a:prstGeom>
        </p:spPr>
      </p:pic>
      <p:sp>
        <p:nvSpPr>
          <p:cNvPr id="2" name="TextBox 1">
            <a:extLst>
              <a:ext uri="{FF2B5EF4-FFF2-40B4-BE49-F238E27FC236}">
                <a16:creationId xmlns:a16="http://schemas.microsoft.com/office/drawing/2014/main" xmlns="" id="{04223EE3-43B3-44FE-EB2C-94FC4B581BF3}"/>
              </a:ext>
            </a:extLst>
          </p:cNvPr>
          <p:cNvSpPr txBox="1"/>
          <p:nvPr/>
        </p:nvSpPr>
        <p:spPr>
          <a:xfrm>
            <a:off x="661704" y="2070465"/>
            <a:ext cx="10868592" cy="1200329"/>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Dm sans" pitchFamily="2" charset="0"/>
              </a:rPr>
              <a:t>Naive Bayes is commonly used for text classification, spam filtering, and other tasks involving probability estimation. It's computationally efficient and works well with high-dimensional data.</a:t>
            </a:r>
            <a:endParaRPr lang="en-IN" sz="2400" dirty="0">
              <a:latin typeface="Dm sans" pitchFamily="2" charset="0"/>
            </a:endParaRPr>
          </a:p>
        </p:txBody>
      </p:sp>
    </p:spTree>
    <p:extLst>
      <p:ext uri="{BB962C8B-B14F-4D97-AF65-F5344CB8AC3E}">
        <p14:creationId xmlns:p14="http://schemas.microsoft.com/office/powerpoint/2010/main" val="208223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71DEEFE-DF74-4525-6CFD-563F98B0C0DB}"/>
              </a:ext>
            </a:extLst>
          </p:cNvPr>
          <p:cNvPicPr>
            <a:picLocks noChangeAspect="1"/>
          </p:cNvPicPr>
          <p:nvPr/>
        </p:nvPicPr>
        <p:blipFill rotWithShape="1">
          <a:blip r:embed="rId2">
            <a:extLst>
              <a:ext uri="{28A0092B-C50C-407E-A947-70E740481C1C}">
                <a14:useLocalDpi xmlns:a14="http://schemas.microsoft.com/office/drawing/2010/main" val="0"/>
              </a:ext>
            </a:extLst>
          </a:blip>
          <a:srcRect l="5051" t="18518" r="5179" b="1918"/>
          <a:stretch/>
        </p:blipFill>
        <p:spPr>
          <a:xfrm>
            <a:off x="392149" y="704460"/>
            <a:ext cx="11407701" cy="5173825"/>
          </a:xfrm>
          <a:prstGeom prst="rect">
            <a:avLst/>
          </a:prstGeom>
        </p:spPr>
      </p:pic>
    </p:spTree>
    <p:extLst>
      <p:ext uri="{BB962C8B-B14F-4D97-AF65-F5344CB8AC3E}">
        <p14:creationId xmlns:p14="http://schemas.microsoft.com/office/powerpoint/2010/main" val="2540044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3C007D0-2118-8C9D-AE60-A2F14F8F17F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452948" y="1996865"/>
            <a:ext cx="7632000" cy="4104000"/>
          </a:xfrm>
          <a:prstGeom prst="rect">
            <a:avLst/>
          </a:prstGeom>
        </p:spPr>
      </p:pic>
      <p:sp>
        <p:nvSpPr>
          <p:cNvPr id="5" name="TextBox 4">
            <a:extLst>
              <a:ext uri="{FF2B5EF4-FFF2-40B4-BE49-F238E27FC236}">
                <a16:creationId xmlns:a16="http://schemas.microsoft.com/office/drawing/2014/main" xmlns="" id="{384080F4-1608-B708-60E4-5B61587FCD11}"/>
              </a:ext>
            </a:extLst>
          </p:cNvPr>
          <p:cNvSpPr txBox="1"/>
          <p:nvPr/>
        </p:nvSpPr>
        <p:spPr>
          <a:xfrm>
            <a:off x="875898" y="433136"/>
            <a:ext cx="10530039" cy="707886"/>
          </a:xfrm>
          <a:prstGeom prst="rect">
            <a:avLst/>
          </a:prstGeom>
          <a:noFill/>
        </p:spPr>
        <p:txBody>
          <a:bodyPr wrap="square" rtlCol="0">
            <a:spAutoFit/>
          </a:bodyPr>
          <a:lstStyle/>
          <a:p>
            <a:pPr algn="ctr"/>
            <a:r>
              <a:rPr lang="en-IN" sz="4000" dirty="0" err="1"/>
              <a:t>Baye’s</a:t>
            </a:r>
            <a:r>
              <a:rPr lang="en-IN" sz="4000" dirty="0"/>
              <a:t> Theorem Example</a:t>
            </a:r>
          </a:p>
        </p:txBody>
      </p:sp>
      <p:sp>
        <p:nvSpPr>
          <p:cNvPr id="3" name="TextBox 2">
            <a:extLst>
              <a:ext uri="{FF2B5EF4-FFF2-40B4-BE49-F238E27FC236}">
                <a16:creationId xmlns:a16="http://schemas.microsoft.com/office/drawing/2014/main" xmlns="" id="{29A8A2ED-526D-7414-5D10-9BF57022C777}"/>
              </a:ext>
            </a:extLst>
          </p:cNvPr>
          <p:cNvSpPr txBox="1"/>
          <p:nvPr/>
        </p:nvSpPr>
        <p:spPr>
          <a:xfrm>
            <a:off x="5033319" y="1795849"/>
            <a:ext cx="6186616" cy="923330"/>
          </a:xfrm>
          <a:prstGeom prst="rect">
            <a:avLst/>
          </a:prstGeom>
          <a:noFill/>
        </p:spPr>
        <p:txBody>
          <a:bodyPr wrap="square" rtlCol="0">
            <a:spAutoFit/>
          </a:bodyPr>
          <a:lstStyle/>
          <a:p>
            <a:pPr algn="just"/>
            <a:r>
              <a:rPr lang="en-US" dirty="0"/>
              <a:t>Given we have a complete deck of 52 cards and we have to draw a single one out. Find the probability that the card is a king, given that the chosen card is face card.</a:t>
            </a:r>
            <a:endParaRPr lang="en-IN" dirty="0"/>
          </a:p>
        </p:txBody>
      </p:sp>
    </p:spTree>
    <p:extLst>
      <p:ext uri="{BB962C8B-B14F-4D97-AF65-F5344CB8AC3E}">
        <p14:creationId xmlns:p14="http://schemas.microsoft.com/office/powerpoint/2010/main" val="992941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061F758-1C5F-1C54-FEC1-88B02AEBDB3B}"/>
              </a:ext>
            </a:extLst>
          </p:cNvPr>
          <p:cNvSpPr txBox="1"/>
          <p:nvPr/>
        </p:nvSpPr>
        <p:spPr>
          <a:xfrm>
            <a:off x="513184" y="503853"/>
            <a:ext cx="2855167" cy="1323439"/>
          </a:xfrm>
          <a:prstGeom prst="rect">
            <a:avLst/>
          </a:prstGeom>
          <a:noFill/>
        </p:spPr>
        <p:txBody>
          <a:bodyPr wrap="square" rtlCol="0">
            <a:spAutoFit/>
          </a:bodyPr>
          <a:lstStyle/>
          <a:p>
            <a:pPr algn="just"/>
            <a:r>
              <a:rPr lang="en-US" sz="4000" b="1" dirty="0">
                <a:latin typeface="MS Reference Sans Serif" panose="020B0604030504040204" pitchFamily="34" charset="0"/>
              </a:rPr>
              <a:t>TABLE OF </a:t>
            </a:r>
          </a:p>
          <a:p>
            <a:pPr algn="just"/>
            <a:r>
              <a:rPr lang="en-US" sz="4000" b="1" dirty="0">
                <a:latin typeface="MS Reference Sans Serif" panose="020B0604030504040204" pitchFamily="34" charset="0"/>
              </a:rPr>
              <a:t>CONTENT</a:t>
            </a:r>
            <a:endParaRPr lang="en-IN" sz="4000" b="1" dirty="0">
              <a:latin typeface="MS Reference Sans Serif" panose="020B0604030504040204" pitchFamily="34" charset="0"/>
            </a:endParaRPr>
          </a:p>
        </p:txBody>
      </p:sp>
      <p:sp>
        <p:nvSpPr>
          <p:cNvPr id="4" name="TextBox 3">
            <a:extLst>
              <a:ext uri="{FF2B5EF4-FFF2-40B4-BE49-F238E27FC236}">
                <a16:creationId xmlns:a16="http://schemas.microsoft.com/office/drawing/2014/main" xmlns="" id="{DE542107-CE1C-04E7-47D0-A20405E4DCE1}"/>
              </a:ext>
            </a:extLst>
          </p:cNvPr>
          <p:cNvSpPr txBox="1"/>
          <p:nvPr/>
        </p:nvSpPr>
        <p:spPr>
          <a:xfrm>
            <a:off x="4655974" y="2997674"/>
            <a:ext cx="8080310" cy="3508653"/>
          </a:xfrm>
          <a:prstGeom prst="rect">
            <a:avLst/>
          </a:prstGeom>
          <a:noFill/>
        </p:spPr>
        <p:txBody>
          <a:bodyPr wrap="square" rtlCol="0">
            <a:spAutoFit/>
          </a:bodyPr>
          <a:lstStyle/>
          <a:p>
            <a:r>
              <a:rPr lang="en-US" sz="2400" b="1" dirty="0">
                <a:latin typeface="Dm sans" panose="020F0502020204030204" pitchFamily="2" charset="0"/>
              </a:rPr>
              <a:t>Introduction</a:t>
            </a:r>
          </a:p>
          <a:p>
            <a:r>
              <a:rPr lang="en-US" sz="2000" dirty="0">
                <a:latin typeface="Dm sans" panose="020F0502020204030204" pitchFamily="2" charset="0"/>
              </a:rPr>
              <a:t>Objectives and Motivation.</a:t>
            </a:r>
          </a:p>
          <a:p>
            <a:r>
              <a:rPr lang="en-US" sz="2400" b="1" dirty="0">
                <a:latin typeface="Dm sans" panose="020F0502020204030204" pitchFamily="2" charset="0"/>
              </a:rPr>
              <a:t>Different Technologies Used</a:t>
            </a:r>
          </a:p>
          <a:p>
            <a:r>
              <a:rPr lang="en-US" sz="1800" dirty="0">
                <a:latin typeface="Dm sans" panose="020F0502020204030204" pitchFamily="2" charset="0"/>
              </a:rPr>
              <a:t>and </a:t>
            </a:r>
            <a:r>
              <a:rPr lang="en-US" sz="2400" dirty="0">
                <a:latin typeface="Dm sans" panose="020F0502020204030204" pitchFamily="2" charset="0"/>
              </a:rPr>
              <a:t>their working</a:t>
            </a:r>
            <a:r>
              <a:rPr lang="en-US" sz="1800" dirty="0">
                <a:latin typeface="Dm sans" panose="020F0502020204030204" pitchFamily="2" charset="0"/>
              </a:rPr>
              <a:t>.</a:t>
            </a:r>
          </a:p>
          <a:p>
            <a:r>
              <a:rPr lang="en-US" sz="2400" b="1" dirty="0">
                <a:latin typeface="Dm sans" panose="020F0502020204030204" pitchFamily="2" charset="0"/>
              </a:rPr>
              <a:t>Flowchart </a:t>
            </a:r>
          </a:p>
          <a:p>
            <a:r>
              <a:rPr lang="en-US" sz="1800" dirty="0">
                <a:latin typeface="Dm sans" panose="020F0502020204030204" pitchFamily="2" charset="0"/>
              </a:rPr>
              <a:t>And</a:t>
            </a:r>
            <a:r>
              <a:rPr lang="en-US" dirty="0">
                <a:latin typeface="Dm sans" panose="020F0502020204030204" pitchFamily="2" charset="0"/>
              </a:rPr>
              <a:t> User Interface</a:t>
            </a:r>
            <a:r>
              <a:rPr lang="en-US" sz="1800" dirty="0">
                <a:latin typeface="Dm sans" panose="020F0502020204030204" pitchFamily="2" charset="0"/>
              </a:rPr>
              <a:t>.</a:t>
            </a:r>
          </a:p>
          <a:p>
            <a:r>
              <a:rPr lang="en-US" sz="2400" b="1" dirty="0">
                <a:latin typeface="Dm sans" panose="020F0502020204030204" pitchFamily="2" charset="0"/>
              </a:rPr>
              <a:t>Code</a:t>
            </a:r>
          </a:p>
          <a:p>
            <a:r>
              <a:rPr lang="en-US" sz="1800" dirty="0">
                <a:latin typeface="Dm sans" panose="020F0502020204030204" pitchFamily="2" charset="0"/>
              </a:rPr>
              <a:t>And File Structure.</a:t>
            </a:r>
          </a:p>
          <a:p>
            <a:endParaRPr lang="en-US" sz="2000" dirty="0">
              <a:latin typeface="Dm sans" panose="020F0502020204030204" pitchFamily="2" charset="0"/>
            </a:endParaRPr>
          </a:p>
          <a:p>
            <a:endParaRPr lang="en-IN" sz="2000" dirty="0">
              <a:latin typeface="Dm sans" panose="020F0502020204030204" pitchFamily="2" charset="0"/>
            </a:endParaRPr>
          </a:p>
        </p:txBody>
      </p:sp>
      <p:sp>
        <p:nvSpPr>
          <p:cNvPr id="5" name="TextBox 4">
            <a:extLst>
              <a:ext uri="{FF2B5EF4-FFF2-40B4-BE49-F238E27FC236}">
                <a16:creationId xmlns:a16="http://schemas.microsoft.com/office/drawing/2014/main" xmlns="" id="{30DDC57E-1321-B44B-9650-4A6748016C19}"/>
              </a:ext>
            </a:extLst>
          </p:cNvPr>
          <p:cNvSpPr txBox="1"/>
          <p:nvPr/>
        </p:nvSpPr>
        <p:spPr>
          <a:xfrm>
            <a:off x="3629608" y="2997674"/>
            <a:ext cx="1026366" cy="2800767"/>
          </a:xfrm>
          <a:prstGeom prst="rect">
            <a:avLst/>
          </a:prstGeom>
          <a:noFill/>
        </p:spPr>
        <p:txBody>
          <a:bodyPr wrap="square" rtlCol="0">
            <a:spAutoFit/>
          </a:bodyPr>
          <a:lstStyle/>
          <a:p>
            <a:r>
              <a:rPr lang="en-US" sz="4400" dirty="0">
                <a:latin typeface="Dm sans" pitchFamily="2" charset="0"/>
              </a:rPr>
              <a:t>01.</a:t>
            </a:r>
          </a:p>
          <a:p>
            <a:r>
              <a:rPr lang="en-US" sz="4400" dirty="0">
                <a:latin typeface="Dm sans" pitchFamily="2" charset="0"/>
              </a:rPr>
              <a:t>02.</a:t>
            </a:r>
          </a:p>
          <a:p>
            <a:r>
              <a:rPr lang="en-US" sz="4400" dirty="0">
                <a:latin typeface="Dm sans" pitchFamily="2" charset="0"/>
              </a:rPr>
              <a:t>03.</a:t>
            </a:r>
          </a:p>
          <a:p>
            <a:r>
              <a:rPr lang="en-US" sz="4400" dirty="0">
                <a:latin typeface="Dm sans" pitchFamily="2" charset="0"/>
              </a:rPr>
              <a:t>04.</a:t>
            </a:r>
            <a:endParaRPr lang="en-IN" sz="4400" dirty="0">
              <a:latin typeface="Dm sans" pitchFamily="2" charset="0"/>
            </a:endParaRPr>
          </a:p>
        </p:txBody>
      </p:sp>
    </p:spTree>
    <p:extLst>
      <p:ext uri="{BB962C8B-B14F-4D97-AF65-F5344CB8AC3E}">
        <p14:creationId xmlns:p14="http://schemas.microsoft.com/office/powerpoint/2010/main" val="577523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3C007D0-2118-8C9D-AE60-A2F14F8F17F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452948" y="1996865"/>
            <a:ext cx="7632000" cy="4104000"/>
          </a:xfrm>
          <a:prstGeom prst="rect">
            <a:avLst/>
          </a:prstGeom>
        </p:spPr>
      </p:pic>
      <p:sp>
        <p:nvSpPr>
          <p:cNvPr id="5" name="TextBox 4">
            <a:extLst>
              <a:ext uri="{FF2B5EF4-FFF2-40B4-BE49-F238E27FC236}">
                <a16:creationId xmlns:a16="http://schemas.microsoft.com/office/drawing/2014/main" xmlns="" id="{384080F4-1608-B708-60E4-5B61587FCD11}"/>
              </a:ext>
            </a:extLst>
          </p:cNvPr>
          <p:cNvSpPr txBox="1"/>
          <p:nvPr/>
        </p:nvSpPr>
        <p:spPr>
          <a:xfrm>
            <a:off x="875898" y="433136"/>
            <a:ext cx="10530039" cy="707886"/>
          </a:xfrm>
          <a:prstGeom prst="rect">
            <a:avLst/>
          </a:prstGeom>
          <a:noFill/>
        </p:spPr>
        <p:txBody>
          <a:bodyPr wrap="square" rtlCol="0">
            <a:spAutoFit/>
          </a:bodyPr>
          <a:lstStyle/>
          <a:p>
            <a:pPr algn="ctr"/>
            <a:r>
              <a:rPr lang="en-IN" sz="4000" dirty="0" err="1"/>
              <a:t>Baye’s</a:t>
            </a:r>
            <a:r>
              <a:rPr lang="en-IN" sz="4000" dirty="0"/>
              <a:t> Theorem Example</a:t>
            </a:r>
          </a:p>
        </p:txBody>
      </p:sp>
      <p:sp>
        <p:nvSpPr>
          <p:cNvPr id="2" name="TextBox 1">
            <a:extLst>
              <a:ext uri="{FF2B5EF4-FFF2-40B4-BE49-F238E27FC236}">
                <a16:creationId xmlns:a16="http://schemas.microsoft.com/office/drawing/2014/main" xmlns="" id="{717CA910-CEC0-3D0F-8892-30AF00B74B31}"/>
              </a:ext>
            </a:extLst>
          </p:cNvPr>
          <p:cNvSpPr txBox="1"/>
          <p:nvPr/>
        </p:nvSpPr>
        <p:spPr>
          <a:xfrm>
            <a:off x="6617095" y="1721568"/>
            <a:ext cx="2935705" cy="369332"/>
          </a:xfrm>
          <a:prstGeom prst="rect">
            <a:avLst/>
          </a:prstGeom>
          <a:noFill/>
        </p:spPr>
        <p:txBody>
          <a:bodyPr wrap="square" rtlCol="0">
            <a:spAutoFit/>
          </a:bodyPr>
          <a:lstStyle/>
          <a:p>
            <a:r>
              <a:rPr lang="en-IN" dirty="0"/>
              <a:t>P(KING)=4/52=1/13</a:t>
            </a:r>
          </a:p>
        </p:txBody>
      </p:sp>
    </p:spTree>
    <p:extLst>
      <p:ext uri="{BB962C8B-B14F-4D97-AF65-F5344CB8AC3E}">
        <p14:creationId xmlns:p14="http://schemas.microsoft.com/office/powerpoint/2010/main" val="200003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3C007D0-2118-8C9D-AE60-A2F14F8F17F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452948" y="1996865"/>
            <a:ext cx="7632000" cy="4104000"/>
          </a:xfrm>
          <a:prstGeom prst="rect">
            <a:avLst/>
          </a:prstGeom>
        </p:spPr>
      </p:pic>
      <p:sp>
        <p:nvSpPr>
          <p:cNvPr id="5" name="TextBox 4">
            <a:extLst>
              <a:ext uri="{FF2B5EF4-FFF2-40B4-BE49-F238E27FC236}">
                <a16:creationId xmlns:a16="http://schemas.microsoft.com/office/drawing/2014/main" xmlns="" id="{384080F4-1608-B708-60E4-5B61587FCD11}"/>
              </a:ext>
            </a:extLst>
          </p:cNvPr>
          <p:cNvSpPr txBox="1"/>
          <p:nvPr/>
        </p:nvSpPr>
        <p:spPr>
          <a:xfrm>
            <a:off x="875898" y="433136"/>
            <a:ext cx="10530039" cy="707886"/>
          </a:xfrm>
          <a:prstGeom prst="rect">
            <a:avLst/>
          </a:prstGeom>
          <a:noFill/>
        </p:spPr>
        <p:txBody>
          <a:bodyPr wrap="square" rtlCol="0">
            <a:spAutoFit/>
          </a:bodyPr>
          <a:lstStyle/>
          <a:p>
            <a:pPr algn="ctr"/>
            <a:r>
              <a:rPr lang="en-IN" sz="4000" dirty="0" err="1"/>
              <a:t>Baye’s</a:t>
            </a:r>
            <a:r>
              <a:rPr lang="en-IN" sz="4000" dirty="0"/>
              <a:t> Theorem Example</a:t>
            </a:r>
          </a:p>
        </p:txBody>
      </p:sp>
      <p:sp>
        <p:nvSpPr>
          <p:cNvPr id="2" name="TextBox 1">
            <a:extLst>
              <a:ext uri="{FF2B5EF4-FFF2-40B4-BE49-F238E27FC236}">
                <a16:creationId xmlns:a16="http://schemas.microsoft.com/office/drawing/2014/main" xmlns="" id="{717CA910-CEC0-3D0F-8892-30AF00B74B31}"/>
              </a:ext>
            </a:extLst>
          </p:cNvPr>
          <p:cNvSpPr txBox="1"/>
          <p:nvPr/>
        </p:nvSpPr>
        <p:spPr>
          <a:xfrm>
            <a:off x="6617095" y="1721568"/>
            <a:ext cx="2935705" cy="369332"/>
          </a:xfrm>
          <a:prstGeom prst="rect">
            <a:avLst/>
          </a:prstGeom>
          <a:noFill/>
        </p:spPr>
        <p:txBody>
          <a:bodyPr wrap="square" rtlCol="0">
            <a:spAutoFit/>
          </a:bodyPr>
          <a:lstStyle/>
          <a:p>
            <a:r>
              <a:rPr lang="en-IN" dirty="0"/>
              <a:t>P(KING)=4/52=1/13</a:t>
            </a:r>
          </a:p>
        </p:txBody>
      </p:sp>
      <p:sp>
        <p:nvSpPr>
          <p:cNvPr id="3" name="TextBox 2">
            <a:extLst>
              <a:ext uri="{FF2B5EF4-FFF2-40B4-BE49-F238E27FC236}">
                <a16:creationId xmlns:a16="http://schemas.microsoft.com/office/drawing/2014/main" xmlns="" id="{0C95EDFD-41EC-E5AF-6E4B-FEA8007E3CEA}"/>
              </a:ext>
            </a:extLst>
          </p:cNvPr>
          <p:cNvSpPr txBox="1"/>
          <p:nvPr/>
        </p:nvSpPr>
        <p:spPr>
          <a:xfrm>
            <a:off x="6602931" y="2184935"/>
            <a:ext cx="4052235" cy="923330"/>
          </a:xfrm>
          <a:prstGeom prst="rect">
            <a:avLst/>
          </a:prstGeom>
          <a:noFill/>
        </p:spPr>
        <p:txBody>
          <a:bodyPr wrap="square" rtlCol="0">
            <a:spAutoFit/>
          </a:bodyPr>
          <a:lstStyle/>
          <a:p>
            <a:r>
              <a:rPr lang="en-IN" dirty="0"/>
              <a:t>P(KING|FACE)=P(FACE|KING).P(KING)</a:t>
            </a:r>
          </a:p>
          <a:p>
            <a:r>
              <a:rPr lang="en-IN" dirty="0"/>
              <a:t>			-------------------------------</a:t>
            </a:r>
          </a:p>
          <a:p>
            <a:r>
              <a:rPr lang="en-IN" dirty="0"/>
              <a:t>				P(FACE)</a:t>
            </a:r>
          </a:p>
        </p:txBody>
      </p:sp>
    </p:spTree>
    <p:extLst>
      <p:ext uri="{BB962C8B-B14F-4D97-AF65-F5344CB8AC3E}">
        <p14:creationId xmlns:p14="http://schemas.microsoft.com/office/powerpoint/2010/main" val="298855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3C007D0-2118-8C9D-AE60-A2F14F8F17F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452948" y="1996865"/>
            <a:ext cx="7632000" cy="4104000"/>
          </a:xfrm>
          <a:prstGeom prst="rect">
            <a:avLst/>
          </a:prstGeom>
        </p:spPr>
      </p:pic>
      <p:sp>
        <p:nvSpPr>
          <p:cNvPr id="5" name="TextBox 4">
            <a:extLst>
              <a:ext uri="{FF2B5EF4-FFF2-40B4-BE49-F238E27FC236}">
                <a16:creationId xmlns:a16="http://schemas.microsoft.com/office/drawing/2014/main" xmlns="" id="{384080F4-1608-B708-60E4-5B61587FCD11}"/>
              </a:ext>
            </a:extLst>
          </p:cNvPr>
          <p:cNvSpPr txBox="1"/>
          <p:nvPr/>
        </p:nvSpPr>
        <p:spPr>
          <a:xfrm>
            <a:off x="875898" y="433136"/>
            <a:ext cx="10530039" cy="707886"/>
          </a:xfrm>
          <a:prstGeom prst="rect">
            <a:avLst/>
          </a:prstGeom>
          <a:noFill/>
        </p:spPr>
        <p:txBody>
          <a:bodyPr wrap="square" rtlCol="0">
            <a:spAutoFit/>
          </a:bodyPr>
          <a:lstStyle/>
          <a:p>
            <a:pPr algn="ctr"/>
            <a:r>
              <a:rPr lang="en-IN" sz="4000" dirty="0" err="1"/>
              <a:t>Baye’s</a:t>
            </a:r>
            <a:r>
              <a:rPr lang="en-IN" sz="4000" dirty="0"/>
              <a:t> Theorem Example</a:t>
            </a:r>
          </a:p>
        </p:txBody>
      </p:sp>
      <p:sp>
        <p:nvSpPr>
          <p:cNvPr id="2" name="TextBox 1">
            <a:extLst>
              <a:ext uri="{FF2B5EF4-FFF2-40B4-BE49-F238E27FC236}">
                <a16:creationId xmlns:a16="http://schemas.microsoft.com/office/drawing/2014/main" xmlns="" id="{717CA910-CEC0-3D0F-8892-30AF00B74B31}"/>
              </a:ext>
            </a:extLst>
          </p:cNvPr>
          <p:cNvSpPr txBox="1"/>
          <p:nvPr/>
        </p:nvSpPr>
        <p:spPr>
          <a:xfrm>
            <a:off x="6617095" y="1721568"/>
            <a:ext cx="2935705" cy="369332"/>
          </a:xfrm>
          <a:prstGeom prst="rect">
            <a:avLst/>
          </a:prstGeom>
          <a:noFill/>
        </p:spPr>
        <p:txBody>
          <a:bodyPr wrap="square" rtlCol="0">
            <a:spAutoFit/>
          </a:bodyPr>
          <a:lstStyle/>
          <a:p>
            <a:r>
              <a:rPr lang="en-IN" dirty="0"/>
              <a:t>P(KING)=4/52=1/13</a:t>
            </a:r>
          </a:p>
        </p:txBody>
      </p:sp>
      <p:sp>
        <p:nvSpPr>
          <p:cNvPr id="3" name="TextBox 2">
            <a:extLst>
              <a:ext uri="{FF2B5EF4-FFF2-40B4-BE49-F238E27FC236}">
                <a16:creationId xmlns:a16="http://schemas.microsoft.com/office/drawing/2014/main" xmlns="" id="{0C95EDFD-41EC-E5AF-6E4B-FEA8007E3CEA}"/>
              </a:ext>
            </a:extLst>
          </p:cNvPr>
          <p:cNvSpPr txBox="1"/>
          <p:nvPr/>
        </p:nvSpPr>
        <p:spPr>
          <a:xfrm>
            <a:off x="6602931" y="2184935"/>
            <a:ext cx="4052235" cy="923330"/>
          </a:xfrm>
          <a:prstGeom prst="rect">
            <a:avLst/>
          </a:prstGeom>
          <a:noFill/>
        </p:spPr>
        <p:txBody>
          <a:bodyPr wrap="square" rtlCol="0">
            <a:spAutoFit/>
          </a:bodyPr>
          <a:lstStyle/>
          <a:p>
            <a:r>
              <a:rPr lang="en-IN" dirty="0"/>
              <a:t>P(KING|FACE)=P(FACE|KING).P(KING)</a:t>
            </a:r>
          </a:p>
          <a:p>
            <a:r>
              <a:rPr lang="en-IN" dirty="0"/>
              <a:t>			-------------------------------</a:t>
            </a:r>
          </a:p>
          <a:p>
            <a:r>
              <a:rPr lang="en-IN" dirty="0"/>
              <a:t>				P(FACE)</a:t>
            </a:r>
          </a:p>
        </p:txBody>
      </p:sp>
      <p:sp>
        <p:nvSpPr>
          <p:cNvPr id="8" name="TextBox 7">
            <a:extLst>
              <a:ext uri="{FF2B5EF4-FFF2-40B4-BE49-F238E27FC236}">
                <a16:creationId xmlns:a16="http://schemas.microsoft.com/office/drawing/2014/main" xmlns="" id="{2809FE63-07AA-3CC2-879D-13209B74F603}"/>
              </a:ext>
            </a:extLst>
          </p:cNvPr>
          <p:cNvSpPr txBox="1"/>
          <p:nvPr/>
        </p:nvSpPr>
        <p:spPr>
          <a:xfrm>
            <a:off x="4525651" y="3919671"/>
            <a:ext cx="2091444" cy="671414"/>
          </a:xfrm>
          <a:custGeom>
            <a:avLst/>
            <a:gdLst/>
            <a:ahLst/>
            <a:cxnLst/>
            <a:rect l="l" t="t" r="r" b="b"/>
            <a:pathLst>
              <a:path w="2091444" h="671414">
                <a:moveTo>
                  <a:pt x="1481994" y="565486"/>
                </a:moveTo>
                <a:lnTo>
                  <a:pt x="1603437" y="565486"/>
                </a:lnTo>
                <a:lnTo>
                  <a:pt x="1603437" y="580108"/>
                </a:lnTo>
                <a:lnTo>
                  <a:pt x="1481994" y="580108"/>
                </a:lnTo>
                <a:close/>
                <a:moveTo>
                  <a:pt x="719994" y="565486"/>
                </a:moveTo>
                <a:lnTo>
                  <a:pt x="841437" y="565486"/>
                </a:lnTo>
                <a:lnTo>
                  <a:pt x="841437" y="580108"/>
                </a:lnTo>
                <a:lnTo>
                  <a:pt x="719994" y="580108"/>
                </a:lnTo>
                <a:close/>
                <a:moveTo>
                  <a:pt x="324672" y="517780"/>
                </a:moveTo>
                <a:lnTo>
                  <a:pt x="301924" y="568500"/>
                </a:lnTo>
                <a:lnTo>
                  <a:pt x="347668" y="568500"/>
                </a:lnTo>
                <a:close/>
                <a:moveTo>
                  <a:pt x="1481994" y="513136"/>
                </a:moveTo>
                <a:lnTo>
                  <a:pt x="1603437" y="513136"/>
                </a:lnTo>
                <a:lnTo>
                  <a:pt x="1603437" y="527981"/>
                </a:lnTo>
                <a:lnTo>
                  <a:pt x="1481994" y="527981"/>
                </a:lnTo>
                <a:close/>
                <a:moveTo>
                  <a:pt x="719994" y="513136"/>
                </a:moveTo>
                <a:lnTo>
                  <a:pt x="841437" y="513136"/>
                </a:lnTo>
                <a:lnTo>
                  <a:pt x="841437" y="527981"/>
                </a:lnTo>
                <a:lnTo>
                  <a:pt x="719994" y="527981"/>
                </a:lnTo>
                <a:close/>
                <a:moveTo>
                  <a:pt x="19199" y="495834"/>
                </a:moveTo>
                <a:lnTo>
                  <a:pt x="19199" y="545617"/>
                </a:lnTo>
                <a:cubicBezTo>
                  <a:pt x="33784" y="545469"/>
                  <a:pt x="44593" y="543404"/>
                  <a:pt x="51625" y="539422"/>
                </a:cubicBezTo>
                <a:cubicBezTo>
                  <a:pt x="58657" y="535441"/>
                  <a:pt x="62173" y="529060"/>
                  <a:pt x="62173" y="520279"/>
                </a:cubicBezTo>
                <a:cubicBezTo>
                  <a:pt x="62173" y="513656"/>
                  <a:pt x="59513" y="507927"/>
                  <a:pt x="54192" y="503090"/>
                </a:cubicBezTo>
                <a:cubicBezTo>
                  <a:pt x="48872" y="498253"/>
                  <a:pt x="37207" y="495834"/>
                  <a:pt x="19199" y="495834"/>
                </a:cubicBezTo>
                <a:close/>
                <a:moveTo>
                  <a:pt x="1893168" y="479314"/>
                </a:moveTo>
                <a:lnTo>
                  <a:pt x="1930115" y="479314"/>
                </a:lnTo>
                <a:lnTo>
                  <a:pt x="1930115" y="621073"/>
                </a:lnTo>
                <a:lnTo>
                  <a:pt x="1910916" y="621073"/>
                </a:lnTo>
                <a:lnTo>
                  <a:pt x="1910916" y="498067"/>
                </a:lnTo>
                <a:lnTo>
                  <a:pt x="1886694" y="498067"/>
                </a:lnTo>
                <a:close/>
                <a:moveTo>
                  <a:pt x="893043" y="479314"/>
                </a:moveTo>
                <a:lnTo>
                  <a:pt x="929990" y="479314"/>
                </a:lnTo>
                <a:lnTo>
                  <a:pt x="929990" y="621073"/>
                </a:lnTo>
                <a:lnTo>
                  <a:pt x="910791" y="621073"/>
                </a:lnTo>
                <a:lnTo>
                  <a:pt x="910791" y="498067"/>
                </a:lnTo>
                <a:lnTo>
                  <a:pt x="886569" y="498067"/>
                </a:lnTo>
                <a:close/>
                <a:moveTo>
                  <a:pt x="546311" y="478868"/>
                </a:moveTo>
                <a:lnTo>
                  <a:pt x="625116" y="478868"/>
                </a:lnTo>
                <a:lnTo>
                  <a:pt x="625116" y="498290"/>
                </a:lnTo>
                <a:lnTo>
                  <a:pt x="565510" y="498290"/>
                </a:lnTo>
                <a:lnTo>
                  <a:pt x="565510" y="533785"/>
                </a:lnTo>
                <a:lnTo>
                  <a:pt x="625116" y="533785"/>
                </a:lnTo>
                <a:lnTo>
                  <a:pt x="625116" y="552984"/>
                </a:lnTo>
                <a:lnTo>
                  <a:pt x="565510" y="552984"/>
                </a:lnTo>
                <a:lnTo>
                  <a:pt x="565510" y="601874"/>
                </a:lnTo>
                <a:lnTo>
                  <a:pt x="625116" y="601874"/>
                </a:lnTo>
                <a:lnTo>
                  <a:pt x="625116" y="621073"/>
                </a:lnTo>
                <a:lnTo>
                  <a:pt x="546311" y="621073"/>
                </a:lnTo>
                <a:close/>
                <a:moveTo>
                  <a:pt x="174836" y="478868"/>
                </a:moveTo>
                <a:lnTo>
                  <a:pt x="253641" y="478868"/>
                </a:lnTo>
                <a:lnTo>
                  <a:pt x="253641" y="498290"/>
                </a:lnTo>
                <a:lnTo>
                  <a:pt x="194035" y="498290"/>
                </a:lnTo>
                <a:lnTo>
                  <a:pt x="194035" y="533785"/>
                </a:lnTo>
                <a:lnTo>
                  <a:pt x="253641" y="533785"/>
                </a:lnTo>
                <a:lnTo>
                  <a:pt x="253641" y="552984"/>
                </a:lnTo>
                <a:lnTo>
                  <a:pt x="194258" y="552984"/>
                </a:lnTo>
                <a:lnTo>
                  <a:pt x="194258" y="621073"/>
                </a:lnTo>
                <a:lnTo>
                  <a:pt x="174836" y="621073"/>
                </a:lnTo>
                <a:close/>
                <a:moveTo>
                  <a:pt x="0" y="478868"/>
                </a:moveTo>
                <a:lnTo>
                  <a:pt x="28575" y="478868"/>
                </a:lnTo>
                <a:cubicBezTo>
                  <a:pt x="44723" y="478868"/>
                  <a:pt x="57746" y="482663"/>
                  <a:pt x="67643" y="490253"/>
                </a:cubicBezTo>
                <a:cubicBezTo>
                  <a:pt x="77540" y="497843"/>
                  <a:pt x="82488" y="507703"/>
                  <a:pt x="82488" y="519833"/>
                </a:cubicBezTo>
                <a:cubicBezTo>
                  <a:pt x="82488" y="532037"/>
                  <a:pt x="77261" y="542269"/>
                  <a:pt x="66806" y="550529"/>
                </a:cubicBezTo>
                <a:cubicBezTo>
                  <a:pt x="56350" y="558789"/>
                  <a:pt x="40482" y="562807"/>
                  <a:pt x="19199" y="562584"/>
                </a:cubicBezTo>
                <a:lnTo>
                  <a:pt x="19199" y="621073"/>
                </a:lnTo>
                <a:lnTo>
                  <a:pt x="0" y="621073"/>
                </a:lnTo>
                <a:close/>
                <a:moveTo>
                  <a:pt x="1263812" y="478645"/>
                </a:moveTo>
                <a:lnTo>
                  <a:pt x="1327882" y="478645"/>
                </a:lnTo>
                <a:lnTo>
                  <a:pt x="1327882" y="497843"/>
                </a:lnTo>
                <a:lnTo>
                  <a:pt x="1278779" y="497843"/>
                </a:lnTo>
                <a:lnTo>
                  <a:pt x="1271131" y="525079"/>
                </a:lnTo>
                <a:cubicBezTo>
                  <a:pt x="1276792" y="524484"/>
                  <a:pt x="1280069" y="524186"/>
                  <a:pt x="1280963" y="524186"/>
                </a:cubicBezTo>
                <a:cubicBezTo>
                  <a:pt x="1293475" y="524186"/>
                  <a:pt x="1304386" y="529166"/>
                  <a:pt x="1313695" y="539127"/>
                </a:cubicBezTo>
                <a:cubicBezTo>
                  <a:pt x="1323004" y="549087"/>
                  <a:pt x="1327659" y="560757"/>
                  <a:pt x="1327659" y="574137"/>
                </a:cubicBezTo>
                <a:cubicBezTo>
                  <a:pt x="1327659" y="588483"/>
                  <a:pt x="1322357" y="600637"/>
                  <a:pt x="1311753" y="610597"/>
                </a:cubicBezTo>
                <a:cubicBezTo>
                  <a:pt x="1301149" y="620558"/>
                  <a:pt x="1288219" y="625538"/>
                  <a:pt x="1272964" y="625538"/>
                </a:cubicBezTo>
                <a:cubicBezTo>
                  <a:pt x="1253542" y="625538"/>
                  <a:pt x="1237841" y="617092"/>
                  <a:pt x="1225860" y="600200"/>
                </a:cubicBezTo>
                <a:lnTo>
                  <a:pt x="1243273" y="589150"/>
                </a:lnTo>
                <a:cubicBezTo>
                  <a:pt x="1251831" y="599865"/>
                  <a:pt x="1261988" y="605223"/>
                  <a:pt x="1273746" y="605223"/>
                </a:cubicBezTo>
                <a:cubicBezTo>
                  <a:pt x="1283420" y="605223"/>
                  <a:pt x="1291438" y="602196"/>
                  <a:pt x="1297800" y="596142"/>
                </a:cubicBezTo>
                <a:cubicBezTo>
                  <a:pt x="1304163" y="590087"/>
                  <a:pt x="1307344" y="582455"/>
                  <a:pt x="1307344" y="573244"/>
                </a:cubicBezTo>
                <a:cubicBezTo>
                  <a:pt x="1307344" y="564330"/>
                  <a:pt x="1304051" y="556809"/>
                  <a:pt x="1297465" y="550680"/>
                </a:cubicBezTo>
                <a:cubicBezTo>
                  <a:pt x="1290880" y="544552"/>
                  <a:pt x="1282787" y="541487"/>
                  <a:pt x="1273188" y="541487"/>
                </a:cubicBezTo>
                <a:cubicBezTo>
                  <a:pt x="1267458" y="541487"/>
                  <a:pt x="1262472" y="542511"/>
                  <a:pt x="1258230" y="544557"/>
                </a:cubicBezTo>
                <a:cubicBezTo>
                  <a:pt x="1253989" y="546603"/>
                  <a:pt x="1249301" y="549859"/>
                  <a:pt x="1244166" y="554324"/>
                </a:cubicBezTo>
                <a:close/>
                <a:moveTo>
                  <a:pt x="662918" y="474403"/>
                </a:moveTo>
                <a:cubicBezTo>
                  <a:pt x="678768" y="501399"/>
                  <a:pt x="686693" y="533378"/>
                  <a:pt x="686693" y="570341"/>
                </a:cubicBezTo>
                <a:cubicBezTo>
                  <a:pt x="686693" y="603138"/>
                  <a:pt x="679177" y="634746"/>
                  <a:pt x="664146" y="665164"/>
                </a:cubicBezTo>
                <a:lnTo>
                  <a:pt x="648742" y="657015"/>
                </a:lnTo>
                <a:cubicBezTo>
                  <a:pt x="658044" y="635821"/>
                  <a:pt x="663811" y="619498"/>
                  <a:pt x="666043" y="608045"/>
                </a:cubicBezTo>
                <a:cubicBezTo>
                  <a:pt x="668276" y="596592"/>
                  <a:pt x="669392" y="583429"/>
                  <a:pt x="669392" y="568556"/>
                </a:cubicBezTo>
                <a:cubicBezTo>
                  <a:pt x="669392" y="551748"/>
                  <a:pt x="667867" y="536819"/>
                  <a:pt x="664816" y="523768"/>
                </a:cubicBezTo>
                <a:cubicBezTo>
                  <a:pt x="661765" y="510717"/>
                  <a:pt x="656035" y="496644"/>
                  <a:pt x="647626" y="481547"/>
                </a:cubicBezTo>
                <a:close/>
                <a:moveTo>
                  <a:pt x="476771" y="474403"/>
                </a:moveTo>
                <a:cubicBezTo>
                  <a:pt x="490687" y="474403"/>
                  <a:pt x="505086" y="477528"/>
                  <a:pt x="519969" y="483779"/>
                </a:cubicBezTo>
                <a:lnTo>
                  <a:pt x="519969" y="505769"/>
                </a:lnTo>
                <a:cubicBezTo>
                  <a:pt x="504639" y="498253"/>
                  <a:pt x="490538" y="494495"/>
                  <a:pt x="477664" y="494495"/>
                </a:cubicBezTo>
                <a:cubicBezTo>
                  <a:pt x="461144" y="494495"/>
                  <a:pt x="447229" y="499829"/>
                  <a:pt x="435918" y="510497"/>
                </a:cubicBezTo>
                <a:cubicBezTo>
                  <a:pt x="424607" y="521165"/>
                  <a:pt x="418951" y="534267"/>
                  <a:pt x="418951" y="549803"/>
                </a:cubicBezTo>
                <a:cubicBezTo>
                  <a:pt x="418951" y="565637"/>
                  <a:pt x="424737" y="578851"/>
                  <a:pt x="436309" y="589444"/>
                </a:cubicBezTo>
                <a:cubicBezTo>
                  <a:pt x="447880" y="600038"/>
                  <a:pt x="462372" y="605335"/>
                  <a:pt x="479785" y="605335"/>
                </a:cubicBezTo>
                <a:cubicBezTo>
                  <a:pt x="492435" y="605335"/>
                  <a:pt x="505830" y="601354"/>
                  <a:pt x="519969" y="593391"/>
                </a:cubicBezTo>
                <a:lnTo>
                  <a:pt x="519969" y="615604"/>
                </a:lnTo>
                <a:cubicBezTo>
                  <a:pt x="507095" y="622450"/>
                  <a:pt x="493142" y="625873"/>
                  <a:pt x="478111" y="625873"/>
                </a:cubicBezTo>
                <a:cubicBezTo>
                  <a:pt x="456084" y="625873"/>
                  <a:pt x="437257" y="618418"/>
                  <a:pt x="421630" y="603509"/>
                </a:cubicBezTo>
                <a:cubicBezTo>
                  <a:pt x="406003" y="588601"/>
                  <a:pt x="398190" y="570624"/>
                  <a:pt x="398190" y="549580"/>
                </a:cubicBezTo>
                <a:cubicBezTo>
                  <a:pt x="398190" y="528908"/>
                  <a:pt x="405873" y="511210"/>
                  <a:pt x="421240" y="496487"/>
                </a:cubicBezTo>
                <a:cubicBezTo>
                  <a:pt x="436606" y="481764"/>
                  <a:pt x="455117" y="474403"/>
                  <a:pt x="476771" y="474403"/>
                </a:cubicBezTo>
                <a:close/>
                <a:moveTo>
                  <a:pt x="129816" y="474403"/>
                </a:moveTo>
                <a:lnTo>
                  <a:pt x="145443" y="481547"/>
                </a:lnTo>
                <a:cubicBezTo>
                  <a:pt x="137257" y="497387"/>
                  <a:pt x="131657" y="511442"/>
                  <a:pt x="128644" y="523712"/>
                </a:cubicBezTo>
                <a:cubicBezTo>
                  <a:pt x="125630" y="535983"/>
                  <a:pt x="124123" y="549927"/>
                  <a:pt x="124123" y="565543"/>
                </a:cubicBezTo>
                <a:cubicBezTo>
                  <a:pt x="124123" y="583466"/>
                  <a:pt x="125574" y="598990"/>
                  <a:pt x="128476" y="612116"/>
                </a:cubicBezTo>
                <a:cubicBezTo>
                  <a:pt x="131378" y="625242"/>
                  <a:pt x="136699" y="639948"/>
                  <a:pt x="144438" y="656234"/>
                </a:cubicBezTo>
                <a:lnTo>
                  <a:pt x="129816" y="664494"/>
                </a:lnTo>
                <a:cubicBezTo>
                  <a:pt x="114635" y="635267"/>
                  <a:pt x="107045" y="603957"/>
                  <a:pt x="107045" y="570565"/>
                </a:cubicBezTo>
                <a:cubicBezTo>
                  <a:pt x="107045" y="553012"/>
                  <a:pt x="108645" y="536855"/>
                  <a:pt x="111845" y="522092"/>
                </a:cubicBezTo>
                <a:cubicBezTo>
                  <a:pt x="115044" y="507330"/>
                  <a:pt x="121035" y="491433"/>
                  <a:pt x="129816" y="474403"/>
                </a:cubicBezTo>
                <a:close/>
                <a:moveTo>
                  <a:pt x="2042108" y="474068"/>
                </a:moveTo>
                <a:cubicBezTo>
                  <a:pt x="2055279" y="474068"/>
                  <a:pt x="2066181" y="477823"/>
                  <a:pt x="2074813" y="485333"/>
                </a:cubicBezTo>
                <a:cubicBezTo>
                  <a:pt x="2083445" y="492843"/>
                  <a:pt x="2087761" y="502249"/>
                  <a:pt x="2087761" y="513551"/>
                </a:cubicBezTo>
                <a:cubicBezTo>
                  <a:pt x="2087761" y="527604"/>
                  <a:pt x="2080617" y="538349"/>
                  <a:pt x="2066330" y="545785"/>
                </a:cubicBezTo>
                <a:cubicBezTo>
                  <a:pt x="2083073" y="554411"/>
                  <a:pt x="2091444" y="566309"/>
                  <a:pt x="2091444" y="581479"/>
                </a:cubicBezTo>
                <a:cubicBezTo>
                  <a:pt x="2091444" y="593377"/>
                  <a:pt x="2086887" y="603695"/>
                  <a:pt x="2077771" y="612432"/>
                </a:cubicBezTo>
                <a:cubicBezTo>
                  <a:pt x="2068655" y="621169"/>
                  <a:pt x="2057846" y="625538"/>
                  <a:pt x="2045345" y="625538"/>
                </a:cubicBezTo>
                <a:cubicBezTo>
                  <a:pt x="2032769" y="625538"/>
                  <a:pt x="2021886" y="622394"/>
                  <a:pt x="2012696" y="616106"/>
                </a:cubicBezTo>
                <a:cubicBezTo>
                  <a:pt x="2003506" y="609818"/>
                  <a:pt x="1997460" y="599865"/>
                  <a:pt x="1994558" y="586247"/>
                </a:cubicBezTo>
                <a:lnTo>
                  <a:pt x="2015766" y="586247"/>
                </a:lnTo>
                <a:cubicBezTo>
                  <a:pt x="2020379" y="600981"/>
                  <a:pt x="2029830" y="608348"/>
                  <a:pt x="2044117" y="608348"/>
                </a:cubicBezTo>
                <a:cubicBezTo>
                  <a:pt x="2051410" y="608348"/>
                  <a:pt x="2057772" y="605837"/>
                  <a:pt x="2063204" y="600814"/>
                </a:cubicBezTo>
                <a:cubicBezTo>
                  <a:pt x="2068637" y="595791"/>
                  <a:pt x="2071353" y="589931"/>
                  <a:pt x="2071353" y="583234"/>
                </a:cubicBezTo>
                <a:cubicBezTo>
                  <a:pt x="2071353" y="576239"/>
                  <a:pt x="2068860" y="569821"/>
                  <a:pt x="2063874" y="563979"/>
                </a:cubicBezTo>
                <a:cubicBezTo>
                  <a:pt x="2058888" y="558138"/>
                  <a:pt x="2050703" y="555105"/>
                  <a:pt x="2039318" y="554882"/>
                </a:cubicBezTo>
                <a:lnTo>
                  <a:pt x="2039318" y="537246"/>
                </a:lnTo>
                <a:cubicBezTo>
                  <a:pt x="2048024" y="537097"/>
                  <a:pt x="2054852" y="534963"/>
                  <a:pt x="2059800" y="530843"/>
                </a:cubicBezTo>
                <a:cubicBezTo>
                  <a:pt x="2064748" y="526724"/>
                  <a:pt x="2067223" y="521434"/>
                  <a:pt x="2067223" y="514976"/>
                </a:cubicBezTo>
                <a:cubicBezTo>
                  <a:pt x="2067223" y="508369"/>
                  <a:pt x="2064916" y="502764"/>
                  <a:pt x="2060302" y="498162"/>
                </a:cubicBezTo>
                <a:cubicBezTo>
                  <a:pt x="2055688" y="493559"/>
                  <a:pt x="2050070" y="491258"/>
                  <a:pt x="2043448" y="491258"/>
                </a:cubicBezTo>
                <a:cubicBezTo>
                  <a:pt x="2037197" y="491258"/>
                  <a:pt x="2032211" y="492820"/>
                  <a:pt x="2028490" y="495946"/>
                </a:cubicBezTo>
                <a:cubicBezTo>
                  <a:pt x="2024770" y="499071"/>
                  <a:pt x="2021756" y="504057"/>
                  <a:pt x="2019449" y="510903"/>
                </a:cubicBezTo>
                <a:lnTo>
                  <a:pt x="1998688" y="510903"/>
                </a:lnTo>
                <a:cubicBezTo>
                  <a:pt x="2000027" y="498922"/>
                  <a:pt x="2004734" y="489788"/>
                  <a:pt x="2012808" y="483500"/>
                </a:cubicBezTo>
                <a:cubicBezTo>
                  <a:pt x="2020882" y="477212"/>
                  <a:pt x="2030648" y="474068"/>
                  <a:pt x="2042108" y="474068"/>
                </a:cubicBezTo>
                <a:close/>
                <a:moveTo>
                  <a:pt x="1680158" y="474068"/>
                </a:moveTo>
                <a:cubicBezTo>
                  <a:pt x="1693329" y="474068"/>
                  <a:pt x="1704231" y="477823"/>
                  <a:pt x="1712863" y="485333"/>
                </a:cubicBezTo>
                <a:cubicBezTo>
                  <a:pt x="1721495" y="492843"/>
                  <a:pt x="1725811" y="502249"/>
                  <a:pt x="1725811" y="513551"/>
                </a:cubicBezTo>
                <a:cubicBezTo>
                  <a:pt x="1725811" y="527604"/>
                  <a:pt x="1718667" y="538349"/>
                  <a:pt x="1704380" y="545785"/>
                </a:cubicBezTo>
                <a:cubicBezTo>
                  <a:pt x="1721123" y="554411"/>
                  <a:pt x="1729494" y="566309"/>
                  <a:pt x="1729494" y="581479"/>
                </a:cubicBezTo>
                <a:cubicBezTo>
                  <a:pt x="1729494" y="593377"/>
                  <a:pt x="1724937" y="603695"/>
                  <a:pt x="1715821" y="612432"/>
                </a:cubicBezTo>
                <a:cubicBezTo>
                  <a:pt x="1706705" y="621169"/>
                  <a:pt x="1695897" y="625538"/>
                  <a:pt x="1683395" y="625538"/>
                </a:cubicBezTo>
                <a:cubicBezTo>
                  <a:pt x="1670819" y="625538"/>
                  <a:pt x="1659936" y="622394"/>
                  <a:pt x="1650746" y="616106"/>
                </a:cubicBezTo>
                <a:cubicBezTo>
                  <a:pt x="1641556" y="609818"/>
                  <a:pt x="1635510" y="599865"/>
                  <a:pt x="1632608" y="586247"/>
                </a:cubicBezTo>
                <a:lnTo>
                  <a:pt x="1653816" y="586247"/>
                </a:lnTo>
                <a:cubicBezTo>
                  <a:pt x="1658429" y="600981"/>
                  <a:pt x="1667880" y="608348"/>
                  <a:pt x="1682167" y="608348"/>
                </a:cubicBezTo>
                <a:cubicBezTo>
                  <a:pt x="1689460" y="608348"/>
                  <a:pt x="1695822" y="605837"/>
                  <a:pt x="1701254" y="600814"/>
                </a:cubicBezTo>
                <a:cubicBezTo>
                  <a:pt x="1706687" y="595791"/>
                  <a:pt x="1709403" y="589931"/>
                  <a:pt x="1709403" y="583234"/>
                </a:cubicBezTo>
                <a:cubicBezTo>
                  <a:pt x="1709403" y="576239"/>
                  <a:pt x="1706910" y="569821"/>
                  <a:pt x="1701924" y="563979"/>
                </a:cubicBezTo>
                <a:cubicBezTo>
                  <a:pt x="1696938" y="558138"/>
                  <a:pt x="1688753" y="555105"/>
                  <a:pt x="1677368" y="554882"/>
                </a:cubicBezTo>
                <a:lnTo>
                  <a:pt x="1677368" y="537246"/>
                </a:lnTo>
                <a:cubicBezTo>
                  <a:pt x="1686074" y="537097"/>
                  <a:pt x="1692902" y="534963"/>
                  <a:pt x="1697850" y="530843"/>
                </a:cubicBezTo>
                <a:cubicBezTo>
                  <a:pt x="1702798" y="526724"/>
                  <a:pt x="1705273" y="521434"/>
                  <a:pt x="1705273" y="514976"/>
                </a:cubicBezTo>
                <a:cubicBezTo>
                  <a:pt x="1705273" y="508369"/>
                  <a:pt x="1702966" y="502764"/>
                  <a:pt x="1698352" y="498162"/>
                </a:cubicBezTo>
                <a:cubicBezTo>
                  <a:pt x="1693739" y="493559"/>
                  <a:pt x="1688120" y="491258"/>
                  <a:pt x="1681498" y="491258"/>
                </a:cubicBezTo>
                <a:cubicBezTo>
                  <a:pt x="1675247" y="491258"/>
                  <a:pt x="1670261" y="492820"/>
                  <a:pt x="1666540" y="495946"/>
                </a:cubicBezTo>
                <a:cubicBezTo>
                  <a:pt x="1662820" y="499071"/>
                  <a:pt x="1659806" y="504057"/>
                  <a:pt x="1657499" y="510903"/>
                </a:cubicBezTo>
                <a:lnTo>
                  <a:pt x="1636737" y="510903"/>
                </a:lnTo>
                <a:cubicBezTo>
                  <a:pt x="1638077" y="498922"/>
                  <a:pt x="1642784" y="489788"/>
                  <a:pt x="1650858" y="483500"/>
                </a:cubicBezTo>
                <a:cubicBezTo>
                  <a:pt x="1658931" y="477212"/>
                  <a:pt x="1668698" y="474068"/>
                  <a:pt x="1680158" y="474068"/>
                </a:cubicBezTo>
                <a:close/>
                <a:moveTo>
                  <a:pt x="1407840" y="474068"/>
                </a:moveTo>
                <a:cubicBezTo>
                  <a:pt x="1420267" y="474068"/>
                  <a:pt x="1431094" y="478963"/>
                  <a:pt x="1440322" y="488753"/>
                </a:cubicBezTo>
                <a:cubicBezTo>
                  <a:pt x="1449549" y="498543"/>
                  <a:pt x="1454163" y="510139"/>
                  <a:pt x="1454163" y="523539"/>
                </a:cubicBezTo>
                <a:cubicBezTo>
                  <a:pt x="1454163" y="530015"/>
                  <a:pt x="1452994" y="535952"/>
                  <a:pt x="1450655" y="541351"/>
                </a:cubicBezTo>
                <a:cubicBezTo>
                  <a:pt x="1448317" y="546748"/>
                  <a:pt x="1444179" y="552611"/>
                  <a:pt x="1438241" y="558939"/>
                </a:cubicBezTo>
                <a:lnTo>
                  <a:pt x="1397799" y="602098"/>
                </a:lnTo>
                <a:lnTo>
                  <a:pt x="1451930" y="602098"/>
                </a:lnTo>
                <a:lnTo>
                  <a:pt x="1451930" y="621073"/>
                </a:lnTo>
                <a:lnTo>
                  <a:pt x="1354820" y="621073"/>
                </a:lnTo>
                <a:lnTo>
                  <a:pt x="1427262" y="544055"/>
                </a:lnTo>
                <a:cubicBezTo>
                  <a:pt x="1432694" y="538102"/>
                  <a:pt x="1435410" y="531553"/>
                  <a:pt x="1435410" y="524409"/>
                </a:cubicBezTo>
                <a:cubicBezTo>
                  <a:pt x="1435410" y="516000"/>
                  <a:pt x="1432545" y="508708"/>
                  <a:pt x="1426816" y="502532"/>
                </a:cubicBezTo>
                <a:cubicBezTo>
                  <a:pt x="1421086" y="496355"/>
                  <a:pt x="1414351" y="493267"/>
                  <a:pt x="1406612" y="493267"/>
                </a:cubicBezTo>
                <a:cubicBezTo>
                  <a:pt x="1400213" y="493267"/>
                  <a:pt x="1394204" y="495313"/>
                  <a:pt x="1388585" y="499406"/>
                </a:cubicBezTo>
                <a:cubicBezTo>
                  <a:pt x="1382967" y="503499"/>
                  <a:pt x="1379302" y="509824"/>
                  <a:pt x="1377591" y="518382"/>
                </a:cubicBezTo>
                <a:lnTo>
                  <a:pt x="1358838" y="518382"/>
                </a:lnTo>
                <a:cubicBezTo>
                  <a:pt x="1360699" y="504392"/>
                  <a:pt x="1366224" y="493509"/>
                  <a:pt x="1375414" y="485733"/>
                </a:cubicBezTo>
                <a:cubicBezTo>
                  <a:pt x="1384604" y="477956"/>
                  <a:pt x="1395413" y="474068"/>
                  <a:pt x="1407840" y="474068"/>
                </a:cubicBezTo>
                <a:close/>
                <a:moveTo>
                  <a:pt x="1045890" y="474068"/>
                </a:moveTo>
                <a:cubicBezTo>
                  <a:pt x="1058317" y="474068"/>
                  <a:pt x="1069144" y="478963"/>
                  <a:pt x="1078372" y="488753"/>
                </a:cubicBezTo>
                <a:cubicBezTo>
                  <a:pt x="1087599" y="498543"/>
                  <a:pt x="1092213" y="510139"/>
                  <a:pt x="1092213" y="523539"/>
                </a:cubicBezTo>
                <a:cubicBezTo>
                  <a:pt x="1092213" y="530015"/>
                  <a:pt x="1091044" y="535952"/>
                  <a:pt x="1088705" y="541351"/>
                </a:cubicBezTo>
                <a:cubicBezTo>
                  <a:pt x="1086367" y="546748"/>
                  <a:pt x="1082229" y="552611"/>
                  <a:pt x="1076291" y="558939"/>
                </a:cubicBezTo>
                <a:lnTo>
                  <a:pt x="1035849" y="602098"/>
                </a:lnTo>
                <a:lnTo>
                  <a:pt x="1089980" y="602098"/>
                </a:lnTo>
                <a:lnTo>
                  <a:pt x="1089980" y="621073"/>
                </a:lnTo>
                <a:lnTo>
                  <a:pt x="992870" y="621073"/>
                </a:lnTo>
                <a:lnTo>
                  <a:pt x="1065312" y="544055"/>
                </a:lnTo>
                <a:cubicBezTo>
                  <a:pt x="1070744" y="538102"/>
                  <a:pt x="1073460" y="531553"/>
                  <a:pt x="1073460" y="524409"/>
                </a:cubicBezTo>
                <a:cubicBezTo>
                  <a:pt x="1073460" y="516000"/>
                  <a:pt x="1070595" y="508708"/>
                  <a:pt x="1064865" y="502532"/>
                </a:cubicBezTo>
                <a:cubicBezTo>
                  <a:pt x="1059136" y="496355"/>
                  <a:pt x="1052401" y="493267"/>
                  <a:pt x="1044662" y="493267"/>
                </a:cubicBezTo>
                <a:cubicBezTo>
                  <a:pt x="1038263" y="493267"/>
                  <a:pt x="1032254" y="495313"/>
                  <a:pt x="1026635" y="499406"/>
                </a:cubicBezTo>
                <a:cubicBezTo>
                  <a:pt x="1021017" y="503499"/>
                  <a:pt x="1017352" y="509824"/>
                  <a:pt x="1015641" y="518382"/>
                </a:cubicBezTo>
                <a:lnTo>
                  <a:pt x="996888" y="518382"/>
                </a:lnTo>
                <a:cubicBezTo>
                  <a:pt x="998749" y="504392"/>
                  <a:pt x="1004274" y="493509"/>
                  <a:pt x="1013464" y="485733"/>
                </a:cubicBezTo>
                <a:cubicBezTo>
                  <a:pt x="1022654" y="477956"/>
                  <a:pt x="1033463" y="474068"/>
                  <a:pt x="1045890" y="474068"/>
                </a:cubicBezTo>
                <a:close/>
                <a:moveTo>
                  <a:pt x="324725" y="473398"/>
                </a:moveTo>
                <a:lnTo>
                  <a:pt x="391865" y="621073"/>
                </a:lnTo>
                <a:lnTo>
                  <a:pt x="371511" y="621073"/>
                </a:lnTo>
                <a:lnTo>
                  <a:pt x="355009" y="584685"/>
                </a:lnTo>
                <a:lnTo>
                  <a:pt x="294664" y="584685"/>
                </a:lnTo>
                <a:lnTo>
                  <a:pt x="278346" y="621073"/>
                </a:lnTo>
                <a:lnTo>
                  <a:pt x="258143" y="621073"/>
                </a:lnTo>
                <a:close/>
                <a:moveTo>
                  <a:pt x="1841793" y="455316"/>
                </a:moveTo>
                <a:lnTo>
                  <a:pt x="1854436" y="455316"/>
                </a:lnTo>
                <a:lnTo>
                  <a:pt x="1761865" y="671414"/>
                </a:lnTo>
                <a:lnTo>
                  <a:pt x="1748619" y="671414"/>
                </a:lnTo>
                <a:close/>
                <a:moveTo>
                  <a:pt x="1203618" y="455316"/>
                </a:moveTo>
                <a:lnTo>
                  <a:pt x="1216261" y="455316"/>
                </a:lnTo>
                <a:lnTo>
                  <a:pt x="1123690" y="671414"/>
                </a:lnTo>
                <a:lnTo>
                  <a:pt x="1110444" y="671414"/>
                </a:lnTo>
                <a:close/>
                <a:moveTo>
                  <a:pt x="1483398" y="103473"/>
                </a:moveTo>
                <a:lnTo>
                  <a:pt x="1604841" y="103473"/>
                </a:lnTo>
                <a:lnTo>
                  <a:pt x="1604841" y="118095"/>
                </a:lnTo>
                <a:lnTo>
                  <a:pt x="1483398" y="118095"/>
                </a:lnTo>
                <a:close/>
                <a:moveTo>
                  <a:pt x="459426" y="55767"/>
                </a:moveTo>
                <a:lnTo>
                  <a:pt x="436678" y="106486"/>
                </a:lnTo>
                <a:lnTo>
                  <a:pt x="482422" y="106486"/>
                </a:lnTo>
                <a:close/>
                <a:moveTo>
                  <a:pt x="1483398" y="51122"/>
                </a:moveTo>
                <a:lnTo>
                  <a:pt x="1604841" y="51122"/>
                </a:lnTo>
                <a:lnTo>
                  <a:pt x="1604841" y="65968"/>
                </a:lnTo>
                <a:lnTo>
                  <a:pt x="1483398" y="65968"/>
                </a:lnTo>
                <a:close/>
                <a:moveTo>
                  <a:pt x="153953" y="33821"/>
                </a:moveTo>
                <a:lnTo>
                  <a:pt x="153953" y="83604"/>
                </a:lnTo>
                <a:cubicBezTo>
                  <a:pt x="168538" y="83455"/>
                  <a:pt x="179347" y="81390"/>
                  <a:pt x="186379" y="77409"/>
                </a:cubicBezTo>
                <a:cubicBezTo>
                  <a:pt x="193411" y="73428"/>
                  <a:pt x="196927" y="67047"/>
                  <a:pt x="196927" y="58266"/>
                </a:cubicBezTo>
                <a:cubicBezTo>
                  <a:pt x="196927" y="51643"/>
                  <a:pt x="194267" y="45913"/>
                  <a:pt x="188946" y="41076"/>
                </a:cubicBezTo>
                <a:cubicBezTo>
                  <a:pt x="183626" y="36239"/>
                  <a:pt x="171961" y="33821"/>
                  <a:pt x="153953" y="33821"/>
                </a:cubicBezTo>
                <a:close/>
                <a:moveTo>
                  <a:pt x="1656447" y="17301"/>
                </a:moveTo>
                <a:lnTo>
                  <a:pt x="1693394" y="17301"/>
                </a:lnTo>
                <a:lnTo>
                  <a:pt x="1693394" y="159060"/>
                </a:lnTo>
                <a:lnTo>
                  <a:pt x="1674195" y="159060"/>
                </a:lnTo>
                <a:lnTo>
                  <a:pt x="1674195" y="36053"/>
                </a:lnTo>
                <a:lnTo>
                  <a:pt x="1649973" y="36053"/>
                </a:lnTo>
                <a:close/>
                <a:moveTo>
                  <a:pt x="1034718" y="16855"/>
                </a:moveTo>
                <a:lnTo>
                  <a:pt x="1053917" y="16855"/>
                </a:lnTo>
                <a:lnTo>
                  <a:pt x="1053917" y="159060"/>
                </a:lnTo>
                <a:lnTo>
                  <a:pt x="1034718" y="159060"/>
                </a:lnTo>
                <a:close/>
                <a:moveTo>
                  <a:pt x="911228" y="16855"/>
                </a:moveTo>
                <a:lnTo>
                  <a:pt x="930650" y="16855"/>
                </a:lnTo>
                <a:lnTo>
                  <a:pt x="930650" y="74619"/>
                </a:lnTo>
                <a:lnTo>
                  <a:pt x="990972" y="16855"/>
                </a:lnTo>
                <a:lnTo>
                  <a:pt x="1018049" y="16855"/>
                </a:lnTo>
                <a:lnTo>
                  <a:pt x="949320" y="82844"/>
                </a:lnTo>
                <a:lnTo>
                  <a:pt x="1018496" y="159060"/>
                </a:lnTo>
                <a:lnTo>
                  <a:pt x="993763" y="159060"/>
                </a:lnTo>
                <a:lnTo>
                  <a:pt x="930650" y="89687"/>
                </a:lnTo>
                <a:lnTo>
                  <a:pt x="930650" y="159060"/>
                </a:lnTo>
                <a:lnTo>
                  <a:pt x="911228" y="159060"/>
                </a:lnTo>
                <a:close/>
                <a:moveTo>
                  <a:pt x="681065" y="16855"/>
                </a:moveTo>
                <a:lnTo>
                  <a:pt x="759870" y="16855"/>
                </a:lnTo>
                <a:lnTo>
                  <a:pt x="759870" y="36277"/>
                </a:lnTo>
                <a:lnTo>
                  <a:pt x="700264" y="36277"/>
                </a:lnTo>
                <a:lnTo>
                  <a:pt x="700264" y="71772"/>
                </a:lnTo>
                <a:lnTo>
                  <a:pt x="759870" y="71772"/>
                </a:lnTo>
                <a:lnTo>
                  <a:pt x="759870" y="90971"/>
                </a:lnTo>
                <a:lnTo>
                  <a:pt x="700264" y="90971"/>
                </a:lnTo>
                <a:lnTo>
                  <a:pt x="700264" y="139861"/>
                </a:lnTo>
                <a:lnTo>
                  <a:pt x="759870" y="139861"/>
                </a:lnTo>
                <a:lnTo>
                  <a:pt x="759870" y="159060"/>
                </a:lnTo>
                <a:lnTo>
                  <a:pt x="681065" y="159060"/>
                </a:lnTo>
                <a:close/>
                <a:moveTo>
                  <a:pt x="309590" y="16855"/>
                </a:moveTo>
                <a:lnTo>
                  <a:pt x="388395" y="16855"/>
                </a:lnTo>
                <a:lnTo>
                  <a:pt x="388395" y="36277"/>
                </a:lnTo>
                <a:lnTo>
                  <a:pt x="328789" y="36277"/>
                </a:lnTo>
                <a:lnTo>
                  <a:pt x="328789" y="71772"/>
                </a:lnTo>
                <a:lnTo>
                  <a:pt x="388395" y="71772"/>
                </a:lnTo>
                <a:lnTo>
                  <a:pt x="388395" y="90971"/>
                </a:lnTo>
                <a:lnTo>
                  <a:pt x="329012" y="90971"/>
                </a:lnTo>
                <a:lnTo>
                  <a:pt x="329012" y="159060"/>
                </a:lnTo>
                <a:lnTo>
                  <a:pt x="309590" y="159060"/>
                </a:lnTo>
                <a:close/>
                <a:moveTo>
                  <a:pt x="134754" y="16855"/>
                </a:moveTo>
                <a:lnTo>
                  <a:pt x="163329" y="16855"/>
                </a:lnTo>
                <a:cubicBezTo>
                  <a:pt x="179477" y="16855"/>
                  <a:pt x="192500" y="20650"/>
                  <a:pt x="202397" y="28240"/>
                </a:cubicBezTo>
                <a:cubicBezTo>
                  <a:pt x="212294" y="35830"/>
                  <a:pt x="217242" y="45690"/>
                  <a:pt x="217242" y="57820"/>
                </a:cubicBezTo>
                <a:cubicBezTo>
                  <a:pt x="217242" y="70023"/>
                  <a:pt x="212015" y="80255"/>
                  <a:pt x="201560" y="88515"/>
                </a:cubicBezTo>
                <a:cubicBezTo>
                  <a:pt x="191104" y="96775"/>
                  <a:pt x="175236" y="100794"/>
                  <a:pt x="153953" y="100570"/>
                </a:cubicBezTo>
                <a:lnTo>
                  <a:pt x="153953" y="159060"/>
                </a:lnTo>
                <a:lnTo>
                  <a:pt x="134754" y="159060"/>
                </a:lnTo>
                <a:close/>
                <a:moveTo>
                  <a:pt x="1426322" y="12390"/>
                </a:moveTo>
                <a:cubicBezTo>
                  <a:pt x="1442172" y="39386"/>
                  <a:pt x="1450097" y="71365"/>
                  <a:pt x="1450097" y="108328"/>
                </a:cubicBezTo>
                <a:cubicBezTo>
                  <a:pt x="1450097" y="141125"/>
                  <a:pt x="1442581" y="172732"/>
                  <a:pt x="1427550" y="203150"/>
                </a:cubicBezTo>
                <a:lnTo>
                  <a:pt x="1412146" y="195002"/>
                </a:lnTo>
                <a:cubicBezTo>
                  <a:pt x="1421448" y="173808"/>
                  <a:pt x="1427215" y="157484"/>
                  <a:pt x="1429447" y="146032"/>
                </a:cubicBezTo>
                <a:cubicBezTo>
                  <a:pt x="1431680" y="134579"/>
                  <a:pt x="1432796" y="121416"/>
                  <a:pt x="1432796" y="106542"/>
                </a:cubicBezTo>
                <a:cubicBezTo>
                  <a:pt x="1432796" y="89735"/>
                  <a:pt x="1431271" y="74806"/>
                  <a:pt x="1428220" y="61755"/>
                </a:cubicBezTo>
                <a:cubicBezTo>
                  <a:pt x="1425169" y="48704"/>
                  <a:pt x="1419439" y="34630"/>
                  <a:pt x="1411030" y="19534"/>
                </a:cubicBezTo>
                <a:close/>
                <a:moveTo>
                  <a:pt x="1305734" y="12390"/>
                </a:moveTo>
                <a:cubicBezTo>
                  <a:pt x="1318384" y="12390"/>
                  <a:pt x="1329937" y="14306"/>
                  <a:pt x="1340392" y="18138"/>
                </a:cubicBezTo>
                <a:cubicBezTo>
                  <a:pt x="1350848" y="21971"/>
                  <a:pt x="1361545" y="29133"/>
                  <a:pt x="1372483" y="39625"/>
                </a:cubicBezTo>
                <a:lnTo>
                  <a:pt x="1358084" y="53801"/>
                </a:lnTo>
                <a:cubicBezTo>
                  <a:pt x="1343574" y="39588"/>
                  <a:pt x="1326793" y="32482"/>
                  <a:pt x="1307743" y="32482"/>
                </a:cubicBezTo>
                <a:cubicBezTo>
                  <a:pt x="1291074" y="32482"/>
                  <a:pt x="1277196" y="37834"/>
                  <a:pt x="1266109" y="48538"/>
                </a:cubicBezTo>
                <a:cubicBezTo>
                  <a:pt x="1255021" y="59243"/>
                  <a:pt x="1249477" y="72624"/>
                  <a:pt x="1249477" y="88683"/>
                </a:cubicBezTo>
                <a:cubicBezTo>
                  <a:pt x="1249477" y="102732"/>
                  <a:pt x="1254853" y="115388"/>
                  <a:pt x="1265606" y="126651"/>
                </a:cubicBezTo>
                <a:cubicBezTo>
                  <a:pt x="1276359" y="137913"/>
                  <a:pt x="1291186" y="143545"/>
                  <a:pt x="1310087" y="143545"/>
                </a:cubicBezTo>
                <a:cubicBezTo>
                  <a:pt x="1338439" y="143545"/>
                  <a:pt x="1356261" y="131229"/>
                  <a:pt x="1363554" y="106598"/>
                </a:cubicBezTo>
                <a:lnTo>
                  <a:pt x="1325156" y="106598"/>
                </a:lnTo>
                <a:lnTo>
                  <a:pt x="1325156" y="87176"/>
                </a:lnTo>
                <a:lnTo>
                  <a:pt x="1385766" y="87176"/>
                </a:lnTo>
                <a:cubicBezTo>
                  <a:pt x="1385766" y="96910"/>
                  <a:pt x="1385115" y="104675"/>
                  <a:pt x="1383813" y="110471"/>
                </a:cubicBezTo>
                <a:cubicBezTo>
                  <a:pt x="1382511" y="116266"/>
                  <a:pt x="1379813" y="122657"/>
                  <a:pt x="1375720" y="129642"/>
                </a:cubicBezTo>
                <a:cubicBezTo>
                  <a:pt x="1371628" y="136627"/>
                  <a:pt x="1366177" y="142887"/>
                  <a:pt x="1359368" y="148423"/>
                </a:cubicBezTo>
                <a:cubicBezTo>
                  <a:pt x="1352559" y="153958"/>
                  <a:pt x="1345266" y="157915"/>
                  <a:pt x="1337490" y="160293"/>
                </a:cubicBezTo>
                <a:cubicBezTo>
                  <a:pt x="1329714" y="162671"/>
                  <a:pt x="1320431" y="163860"/>
                  <a:pt x="1309641" y="163860"/>
                </a:cubicBezTo>
                <a:cubicBezTo>
                  <a:pt x="1285084" y="163860"/>
                  <a:pt x="1265495" y="156145"/>
                  <a:pt x="1250872" y="140716"/>
                </a:cubicBezTo>
                <a:cubicBezTo>
                  <a:pt x="1236250" y="125286"/>
                  <a:pt x="1228939" y="107644"/>
                  <a:pt x="1228939" y="87790"/>
                </a:cubicBezTo>
                <a:cubicBezTo>
                  <a:pt x="1228939" y="66895"/>
                  <a:pt x="1236417" y="49104"/>
                  <a:pt x="1251375" y="34418"/>
                </a:cubicBezTo>
                <a:cubicBezTo>
                  <a:pt x="1266332" y="19733"/>
                  <a:pt x="1284452" y="12390"/>
                  <a:pt x="1305734" y="12390"/>
                </a:cubicBezTo>
                <a:close/>
                <a:moveTo>
                  <a:pt x="611525" y="12390"/>
                </a:moveTo>
                <a:cubicBezTo>
                  <a:pt x="625441" y="12390"/>
                  <a:pt x="639840" y="15515"/>
                  <a:pt x="654723" y="21766"/>
                </a:cubicBezTo>
                <a:lnTo>
                  <a:pt x="654723" y="43755"/>
                </a:lnTo>
                <a:cubicBezTo>
                  <a:pt x="639393" y="36239"/>
                  <a:pt x="625292" y="32482"/>
                  <a:pt x="612418" y="32482"/>
                </a:cubicBezTo>
                <a:cubicBezTo>
                  <a:pt x="595898" y="32482"/>
                  <a:pt x="581983" y="37816"/>
                  <a:pt x="570672" y="48483"/>
                </a:cubicBezTo>
                <a:cubicBezTo>
                  <a:pt x="559361" y="59151"/>
                  <a:pt x="553705" y="72254"/>
                  <a:pt x="553705" y="87790"/>
                </a:cubicBezTo>
                <a:cubicBezTo>
                  <a:pt x="553705" y="103624"/>
                  <a:pt x="559491" y="116837"/>
                  <a:pt x="571063" y="127431"/>
                </a:cubicBezTo>
                <a:cubicBezTo>
                  <a:pt x="582634" y="138025"/>
                  <a:pt x="597126" y="143321"/>
                  <a:pt x="614539" y="143321"/>
                </a:cubicBezTo>
                <a:cubicBezTo>
                  <a:pt x="627189" y="143321"/>
                  <a:pt x="640584" y="139340"/>
                  <a:pt x="654723" y="131378"/>
                </a:cubicBezTo>
                <a:lnTo>
                  <a:pt x="654723" y="153590"/>
                </a:lnTo>
                <a:cubicBezTo>
                  <a:pt x="641849" y="160437"/>
                  <a:pt x="627896" y="163860"/>
                  <a:pt x="612865" y="163860"/>
                </a:cubicBezTo>
                <a:cubicBezTo>
                  <a:pt x="590838" y="163860"/>
                  <a:pt x="572011" y="156405"/>
                  <a:pt x="556384" y="141496"/>
                </a:cubicBezTo>
                <a:cubicBezTo>
                  <a:pt x="540757" y="126587"/>
                  <a:pt x="532944" y="108611"/>
                  <a:pt x="532944" y="87567"/>
                </a:cubicBezTo>
                <a:cubicBezTo>
                  <a:pt x="532944" y="66895"/>
                  <a:pt x="540627" y="49197"/>
                  <a:pt x="555994" y="34474"/>
                </a:cubicBezTo>
                <a:cubicBezTo>
                  <a:pt x="571360" y="19751"/>
                  <a:pt x="589871" y="12390"/>
                  <a:pt x="611525" y="12390"/>
                </a:cubicBezTo>
                <a:close/>
                <a:moveTo>
                  <a:pt x="264570" y="12390"/>
                </a:moveTo>
                <a:lnTo>
                  <a:pt x="280197" y="19534"/>
                </a:lnTo>
                <a:cubicBezTo>
                  <a:pt x="272011" y="35373"/>
                  <a:pt x="266411" y="49428"/>
                  <a:pt x="263398" y="61699"/>
                </a:cubicBezTo>
                <a:cubicBezTo>
                  <a:pt x="260384" y="73970"/>
                  <a:pt x="258877" y="87914"/>
                  <a:pt x="258877" y="103530"/>
                </a:cubicBezTo>
                <a:cubicBezTo>
                  <a:pt x="258877" y="121452"/>
                  <a:pt x="260328" y="136976"/>
                  <a:pt x="263230" y="150102"/>
                </a:cubicBezTo>
                <a:cubicBezTo>
                  <a:pt x="266132" y="163228"/>
                  <a:pt x="271453" y="177934"/>
                  <a:pt x="279192" y="194220"/>
                </a:cubicBezTo>
                <a:lnTo>
                  <a:pt x="264570" y="202480"/>
                </a:lnTo>
                <a:cubicBezTo>
                  <a:pt x="249389" y="173253"/>
                  <a:pt x="241799" y="141943"/>
                  <a:pt x="241799" y="108551"/>
                </a:cubicBezTo>
                <a:cubicBezTo>
                  <a:pt x="241799" y="90999"/>
                  <a:pt x="243399" y="74841"/>
                  <a:pt x="246599" y="60079"/>
                </a:cubicBezTo>
                <a:cubicBezTo>
                  <a:pt x="249798" y="45317"/>
                  <a:pt x="255789" y="29420"/>
                  <a:pt x="264570" y="12390"/>
                </a:cubicBezTo>
                <a:close/>
                <a:moveTo>
                  <a:pt x="459479" y="11385"/>
                </a:moveTo>
                <a:lnTo>
                  <a:pt x="526619" y="159060"/>
                </a:lnTo>
                <a:lnTo>
                  <a:pt x="506265" y="159060"/>
                </a:lnTo>
                <a:lnTo>
                  <a:pt x="489763" y="122671"/>
                </a:lnTo>
                <a:lnTo>
                  <a:pt x="429418" y="122671"/>
                </a:lnTo>
                <a:lnTo>
                  <a:pt x="413100" y="159060"/>
                </a:lnTo>
                <a:lnTo>
                  <a:pt x="392897" y="159060"/>
                </a:lnTo>
                <a:close/>
                <a:moveTo>
                  <a:pt x="1081562" y="11162"/>
                </a:moveTo>
                <a:lnTo>
                  <a:pt x="1186709" y="119241"/>
                </a:lnTo>
                <a:lnTo>
                  <a:pt x="1186709" y="16855"/>
                </a:lnTo>
                <a:lnTo>
                  <a:pt x="1206131" y="16855"/>
                </a:lnTo>
                <a:lnTo>
                  <a:pt x="1206131" y="165645"/>
                </a:lnTo>
                <a:lnTo>
                  <a:pt x="1100984" y="58045"/>
                </a:lnTo>
                <a:lnTo>
                  <a:pt x="1100984" y="159060"/>
                </a:lnTo>
                <a:lnTo>
                  <a:pt x="1081562" y="159060"/>
                </a:lnTo>
                <a:close/>
                <a:moveTo>
                  <a:pt x="825354" y="0"/>
                </a:moveTo>
                <a:lnTo>
                  <a:pt x="840200" y="0"/>
                </a:lnTo>
                <a:lnTo>
                  <a:pt x="840200" y="189867"/>
                </a:lnTo>
                <a:lnTo>
                  <a:pt x="825354" y="189867"/>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dirty="0"/>
          </a:p>
        </p:txBody>
      </p:sp>
    </p:spTree>
    <p:extLst>
      <p:ext uri="{BB962C8B-B14F-4D97-AF65-F5344CB8AC3E}">
        <p14:creationId xmlns:p14="http://schemas.microsoft.com/office/powerpoint/2010/main" val="2015888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3C007D0-2118-8C9D-AE60-A2F14F8F17F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452948" y="1996865"/>
            <a:ext cx="7632000" cy="4104000"/>
          </a:xfrm>
          <a:prstGeom prst="rect">
            <a:avLst/>
          </a:prstGeom>
        </p:spPr>
      </p:pic>
      <p:sp>
        <p:nvSpPr>
          <p:cNvPr id="5" name="TextBox 4">
            <a:extLst>
              <a:ext uri="{FF2B5EF4-FFF2-40B4-BE49-F238E27FC236}">
                <a16:creationId xmlns:a16="http://schemas.microsoft.com/office/drawing/2014/main" xmlns="" id="{384080F4-1608-B708-60E4-5B61587FCD11}"/>
              </a:ext>
            </a:extLst>
          </p:cNvPr>
          <p:cNvSpPr txBox="1"/>
          <p:nvPr/>
        </p:nvSpPr>
        <p:spPr>
          <a:xfrm>
            <a:off x="875898" y="433136"/>
            <a:ext cx="10530039" cy="707886"/>
          </a:xfrm>
          <a:prstGeom prst="rect">
            <a:avLst/>
          </a:prstGeom>
          <a:noFill/>
        </p:spPr>
        <p:txBody>
          <a:bodyPr wrap="square" rtlCol="0">
            <a:spAutoFit/>
          </a:bodyPr>
          <a:lstStyle/>
          <a:p>
            <a:pPr algn="ctr"/>
            <a:r>
              <a:rPr lang="en-IN" sz="4000" dirty="0" err="1"/>
              <a:t>Baye’s</a:t>
            </a:r>
            <a:r>
              <a:rPr lang="en-IN" sz="4000" dirty="0"/>
              <a:t> Theorem Example</a:t>
            </a:r>
          </a:p>
        </p:txBody>
      </p:sp>
      <p:sp>
        <p:nvSpPr>
          <p:cNvPr id="2" name="TextBox 1">
            <a:extLst>
              <a:ext uri="{FF2B5EF4-FFF2-40B4-BE49-F238E27FC236}">
                <a16:creationId xmlns:a16="http://schemas.microsoft.com/office/drawing/2014/main" xmlns="" id="{717CA910-CEC0-3D0F-8892-30AF00B74B31}"/>
              </a:ext>
            </a:extLst>
          </p:cNvPr>
          <p:cNvSpPr txBox="1"/>
          <p:nvPr/>
        </p:nvSpPr>
        <p:spPr>
          <a:xfrm>
            <a:off x="6617095" y="1721568"/>
            <a:ext cx="2935705" cy="369332"/>
          </a:xfrm>
          <a:prstGeom prst="rect">
            <a:avLst/>
          </a:prstGeom>
          <a:noFill/>
        </p:spPr>
        <p:txBody>
          <a:bodyPr wrap="square" rtlCol="0">
            <a:spAutoFit/>
          </a:bodyPr>
          <a:lstStyle/>
          <a:p>
            <a:r>
              <a:rPr lang="en-IN" dirty="0"/>
              <a:t>P(KING)=4/52=1/13</a:t>
            </a:r>
          </a:p>
        </p:txBody>
      </p:sp>
      <p:sp>
        <p:nvSpPr>
          <p:cNvPr id="3" name="TextBox 2">
            <a:extLst>
              <a:ext uri="{FF2B5EF4-FFF2-40B4-BE49-F238E27FC236}">
                <a16:creationId xmlns:a16="http://schemas.microsoft.com/office/drawing/2014/main" xmlns="" id="{0C95EDFD-41EC-E5AF-6E4B-FEA8007E3CEA}"/>
              </a:ext>
            </a:extLst>
          </p:cNvPr>
          <p:cNvSpPr txBox="1"/>
          <p:nvPr/>
        </p:nvSpPr>
        <p:spPr>
          <a:xfrm>
            <a:off x="6602931" y="2184935"/>
            <a:ext cx="4052235" cy="923330"/>
          </a:xfrm>
          <a:prstGeom prst="rect">
            <a:avLst/>
          </a:prstGeom>
          <a:noFill/>
        </p:spPr>
        <p:txBody>
          <a:bodyPr wrap="square" rtlCol="0">
            <a:spAutoFit/>
          </a:bodyPr>
          <a:lstStyle/>
          <a:p>
            <a:r>
              <a:rPr lang="en-IN" dirty="0"/>
              <a:t>P(KING|FACE)=P(FACE|KING).P(KING)</a:t>
            </a:r>
          </a:p>
          <a:p>
            <a:r>
              <a:rPr lang="en-IN" dirty="0"/>
              <a:t>			-------------------------------</a:t>
            </a:r>
          </a:p>
          <a:p>
            <a:r>
              <a:rPr lang="en-IN" dirty="0"/>
              <a:t>				P(FACE)</a:t>
            </a:r>
          </a:p>
        </p:txBody>
      </p:sp>
      <p:sp>
        <p:nvSpPr>
          <p:cNvPr id="8" name="TextBox 7">
            <a:extLst>
              <a:ext uri="{FF2B5EF4-FFF2-40B4-BE49-F238E27FC236}">
                <a16:creationId xmlns:a16="http://schemas.microsoft.com/office/drawing/2014/main" xmlns="" id="{2809FE63-07AA-3CC2-879D-13209B74F603}"/>
              </a:ext>
            </a:extLst>
          </p:cNvPr>
          <p:cNvSpPr txBox="1"/>
          <p:nvPr/>
        </p:nvSpPr>
        <p:spPr>
          <a:xfrm>
            <a:off x="4525651" y="3919671"/>
            <a:ext cx="2091444" cy="671414"/>
          </a:xfrm>
          <a:custGeom>
            <a:avLst/>
            <a:gdLst/>
            <a:ahLst/>
            <a:cxnLst/>
            <a:rect l="l" t="t" r="r" b="b"/>
            <a:pathLst>
              <a:path w="2091444" h="671414">
                <a:moveTo>
                  <a:pt x="1481994" y="565486"/>
                </a:moveTo>
                <a:lnTo>
                  <a:pt x="1603437" y="565486"/>
                </a:lnTo>
                <a:lnTo>
                  <a:pt x="1603437" y="580108"/>
                </a:lnTo>
                <a:lnTo>
                  <a:pt x="1481994" y="580108"/>
                </a:lnTo>
                <a:close/>
                <a:moveTo>
                  <a:pt x="719994" y="565486"/>
                </a:moveTo>
                <a:lnTo>
                  <a:pt x="841437" y="565486"/>
                </a:lnTo>
                <a:lnTo>
                  <a:pt x="841437" y="580108"/>
                </a:lnTo>
                <a:lnTo>
                  <a:pt x="719994" y="580108"/>
                </a:lnTo>
                <a:close/>
                <a:moveTo>
                  <a:pt x="324672" y="517780"/>
                </a:moveTo>
                <a:lnTo>
                  <a:pt x="301924" y="568500"/>
                </a:lnTo>
                <a:lnTo>
                  <a:pt x="347668" y="568500"/>
                </a:lnTo>
                <a:close/>
                <a:moveTo>
                  <a:pt x="1481994" y="513136"/>
                </a:moveTo>
                <a:lnTo>
                  <a:pt x="1603437" y="513136"/>
                </a:lnTo>
                <a:lnTo>
                  <a:pt x="1603437" y="527981"/>
                </a:lnTo>
                <a:lnTo>
                  <a:pt x="1481994" y="527981"/>
                </a:lnTo>
                <a:close/>
                <a:moveTo>
                  <a:pt x="719994" y="513136"/>
                </a:moveTo>
                <a:lnTo>
                  <a:pt x="841437" y="513136"/>
                </a:lnTo>
                <a:lnTo>
                  <a:pt x="841437" y="527981"/>
                </a:lnTo>
                <a:lnTo>
                  <a:pt x="719994" y="527981"/>
                </a:lnTo>
                <a:close/>
                <a:moveTo>
                  <a:pt x="19199" y="495834"/>
                </a:moveTo>
                <a:lnTo>
                  <a:pt x="19199" y="545617"/>
                </a:lnTo>
                <a:cubicBezTo>
                  <a:pt x="33784" y="545469"/>
                  <a:pt x="44593" y="543404"/>
                  <a:pt x="51625" y="539422"/>
                </a:cubicBezTo>
                <a:cubicBezTo>
                  <a:pt x="58657" y="535441"/>
                  <a:pt x="62173" y="529060"/>
                  <a:pt x="62173" y="520279"/>
                </a:cubicBezTo>
                <a:cubicBezTo>
                  <a:pt x="62173" y="513656"/>
                  <a:pt x="59513" y="507927"/>
                  <a:pt x="54192" y="503090"/>
                </a:cubicBezTo>
                <a:cubicBezTo>
                  <a:pt x="48872" y="498253"/>
                  <a:pt x="37207" y="495834"/>
                  <a:pt x="19199" y="495834"/>
                </a:cubicBezTo>
                <a:close/>
                <a:moveTo>
                  <a:pt x="1893168" y="479314"/>
                </a:moveTo>
                <a:lnTo>
                  <a:pt x="1930115" y="479314"/>
                </a:lnTo>
                <a:lnTo>
                  <a:pt x="1930115" y="621073"/>
                </a:lnTo>
                <a:lnTo>
                  <a:pt x="1910916" y="621073"/>
                </a:lnTo>
                <a:lnTo>
                  <a:pt x="1910916" y="498067"/>
                </a:lnTo>
                <a:lnTo>
                  <a:pt x="1886694" y="498067"/>
                </a:lnTo>
                <a:close/>
                <a:moveTo>
                  <a:pt x="893043" y="479314"/>
                </a:moveTo>
                <a:lnTo>
                  <a:pt x="929990" y="479314"/>
                </a:lnTo>
                <a:lnTo>
                  <a:pt x="929990" y="621073"/>
                </a:lnTo>
                <a:lnTo>
                  <a:pt x="910791" y="621073"/>
                </a:lnTo>
                <a:lnTo>
                  <a:pt x="910791" y="498067"/>
                </a:lnTo>
                <a:lnTo>
                  <a:pt x="886569" y="498067"/>
                </a:lnTo>
                <a:close/>
                <a:moveTo>
                  <a:pt x="546311" y="478868"/>
                </a:moveTo>
                <a:lnTo>
                  <a:pt x="625116" y="478868"/>
                </a:lnTo>
                <a:lnTo>
                  <a:pt x="625116" y="498290"/>
                </a:lnTo>
                <a:lnTo>
                  <a:pt x="565510" y="498290"/>
                </a:lnTo>
                <a:lnTo>
                  <a:pt x="565510" y="533785"/>
                </a:lnTo>
                <a:lnTo>
                  <a:pt x="625116" y="533785"/>
                </a:lnTo>
                <a:lnTo>
                  <a:pt x="625116" y="552984"/>
                </a:lnTo>
                <a:lnTo>
                  <a:pt x="565510" y="552984"/>
                </a:lnTo>
                <a:lnTo>
                  <a:pt x="565510" y="601874"/>
                </a:lnTo>
                <a:lnTo>
                  <a:pt x="625116" y="601874"/>
                </a:lnTo>
                <a:lnTo>
                  <a:pt x="625116" y="621073"/>
                </a:lnTo>
                <a:lnTo>
                  <a:pt x="546311" y="621073"/>
                </a:lnTo>
                <a:close/>
                <a:moveTo>
                  <a:pt x="174836" y="478868"/>
                </a:moveTo>
                <a:lnTo>
                  <a:pt x="253641" y="478868"/>
                </a:lnTo>
                <a:lnTo>
                  <a:pt x="253641" y="498290"/>
                </a:lnTo>
                <a:lnTo>
                  <a:pt x="194035" y="498290"/>
                </a:lnTo>
                <a:lnTo>
                  <a:pt x="194035" y="533785"/>
                </a:lnTo>
                <a:lnTo>
                  <a:pt x="253641" y="533785"/>
                </a:lnTo>
                <a:lnTo>
                  <a:pt x="253641" y="552984"/>
                </a:lnTo>
                <a:lnTo>
                  <a:pt x="194258" y="552984"/>
                </a:lnTo>
                <a:lnTo>
                  <a:pt x="194258" y="621073"/>
                </a:lnTo>
                <a:lnTo>
                  <a:pt x="174836" y="621073"/>
                </a:lnTo>
                <a:close/>
                <a:moveTo>
                  <a:pt x="0" y="478868"/>
                </a:moveTo>
                <a:lnTo>
                  <a:pt x="28575" y="478868"/>
                </a:lnTo>
                <a:cubicBezTo>
                  <a:pt x="44723" y="478868"/>
                  <a:pt x="57746" y="482663"/>
                  <a:pt x="67643" y="490253"/>
                </a:cubicBezTo>
                <a:cubicBezTo>
                  <a:pt x="77540" y="497843"/>
                  <a:pt x="82488" y="507703"/>
                  <a:pt x="82488" y="519833"/>
                </a:cubicBezTo>
                <a:cubicBezTo>
                  <a:pt x="82488" y="532037"/>
                  <a:pt x="77261" y="542269"/>
                  <a:pt x="66806" y="550529"/>
                </a:cubicBezTo>
                <a:cubicBezTo>
                  <a:pt x="56350" y="558789"/>
                  <a:pt x="40482" y="562807"/>
                  <a:pt x="19199" y="562584"/>
                </a:cubicBezTo>
                <a:lnTo>
                  <a:pt x="19199" y="621073"/>
                </a:lnTo>
                <a:lnTo>
                  <a:pt x="0" y="621073"/>
                </a:lnTo>
                <a:close/>
                <a:moveTo>
                  <a:pt x="1263812" y="478645"/>
                </a:moveTo>
                <a:lnTo>
                  <a:pt x="1327882" y="478645"/>
                </a:lnTo>
                <a:lnTo>
                  <a:pt x="1327882" y="497843"/>
                </a:lnTo>
                <a:lnTo>
                  <a:pt x="1278779" y="497843"/>
                </a:lnTo>
                <a:lnTo>
                  <a:pt x="1271131" y="525079"/>
                </a:lnTo>
                <a:cubicBezTo>
                  <a:pt x="1276792" y="524484"/>
                  <a:pt x="1280069" y="524186"/>
                  <a:pt x="1280963" y="524186"/>
                </a:cubicBezTo>
                <a:cubicBezTo>
                  <a:pt x="1293475" y="524186"/>
                  <a:pt x="1304386" y="529166"/>
                  <a:pt x="1313695" y="539127"/>
                </a:cubicBezTo>
                <a:cubicBezTo>
                  <a:pt x="1323004" y="549087"/>
                  <a:pt x="1327659" y="560757"/>
                  <a:pt x="1327659" y="574137"/>
                </a:cubicBezTo>
                <a:cubicBezTo>
                  <a:pt x="1327659" y="588483"/>
                  <a:pt x="1322357" y="600637"/>
                  <a:pt x="1311753" y="610597"/>
                </a:cubicBezTo>
                <a:cubicBezTo>
                  <a:pt x="1301149" y="620558"/>
                  <a:pt x="1288219" y="625538"/>
                  <a:pt x="1272964" y="625538"/>
                </a:cubicBezTo>
                <a:cubicBezTo>
                  <a:pt x="1253542" y="625538"/>
                  <a:pt x="1237841" y="617092"/>
                  <a:pt x="1225860" y="600200"/>
                </a:cubicBezTo>
                <a:lnTo>
                  <a:pt x="1243273" y="589150"/>
                </a:lnTo>
                <a:cubicBezTo>
                  <a:pt x="1251831" y="599865"/>
                  <a:pt x="1261988" y="605223"/>
                  <a:pt x="1273746" y="605223"/>
                </a:cubicBezTo>
                <a:cubicBezTo>
                  <a:pt x="1283420" y="605223"/>
                  <a:pt x="1291438" y="602196"/>
                  <a:pt x="1297800" y="596142"/>
                </a:cubicBezTo>
                <a:cubicBezTo>
                  <a:pt x="1304163" y="590087"/>
                  <a:pt x="1307344" y="582455"/>
                  <a:pt x="1307344" y="573244"/>
                </a:cubicBezTo>
                <a:cubicBezTo>
                  <a:pt x="1307344" y="564330"/>
                  <a:pt x="1304051" y="556809"/>
                  <a:pt x="1297465" y="550680"/>
                </a:cubicBezTo>
                <a:cubicBezTo>
                  <a:pt x="1290880" y="544552"/>
                  <a:pt x="1282787" y="541487"/>
                  <a:pt x="1273188" y="541487"/>
                </a:cubicBezTo>
                <a:cubicBezTo>
                  <a:pt x="1267458" y="541487"/>
                  <a:pt x="1262472" y="542511"/>
                  <a:pt x="1258230" y="544557"/>
                </a:cubicBezTo>
                <a:cubicBezTo>
                  <a:pt x="1253989" y="546603"/>
                  <a:pt x="1249301" y="549859"/>
                  <a:pt x="1244166" y="554324"/>
                </a:cubicBezTo>
                <a:close/>
                <a:moveTo>
                  <a:pt x="662918" y="474403"/>
                </a:moveTo>
                <a:cubicBezTo>
                  <a:pt x="678768" y="501399"/>
                  <a:pt x="686693" y="533378"/>
                  <a:pt x="686693" y="570341"/>
                </a:cubicBezTo>
                <a:cubicBezTo>
                  <a:pt x="686693" y="603138"/>
                  <a:pt x="679177" y="634746"/>
                  <a:pt x="664146" y="665164"/>
                </a:cubicBezTo>
                <a:lnTo>
                  <a:pt x="648742" y="657015"/>
                </a:lnTo>
                <a:cubicBezTo>
                  <a:pt x="658044" y="635821"/>
                  <a:pt x="663811" y="619498"/>
                  <a:pt x="666043" y="608045"/>
                </a:cubicBezTo>
                <a:cubicBezTo>
                  <a:pt x="668276" y="596592"/>
                  <a:pt x="669392" y="583429"/>
                  <a:pt x="669392" y="568556"/>
                </a:cubicBezTo>
                <a:cubicBezTo>
                  <a:pt x="669392" y="551748"/>
                  <a:pt x="667867" y="536819"/>
                  <a:pt x="664816" y="523768"/>
                </a:cubicBezTo>
                <a:cubicBezTo>
                  <a:pt x="661765" y="510717"/>
                  <a:pt x="656035" y="496644"/>
                  <a:pt x="647626" y="481547"/>
                </a:cubicBezTo>
                <a:close/>
                <a:moveTo>
                  <a:pt x="476771" y="474403"/>
                </a:moveTo>
                <a:cubicBezTo>
                  <a:pt x="490687" y="474403"/>
                  <a:pt x="505086" y="477528"/>
                  <a:pt x="519969" y="483779"/>
                </a:cubicBezTo>
                <a:lnTo>
                  <a:pt x="519969" y="505769"/>
                </a:lnTo>
                <a:cubicBezTo>
                  <a:pt x="504639" y="498253"/>
                  <a:pt x="490538" y="494495"/>
                  <a:pt x="477664" y="494495"/>
                </a:cubicBezTo>
                <a:cubicBezTo>
                  <a:pt x="461144" y="494495"/>
                  <a:pt x="447229" y="499829"/>
                  <a:pt x="435918" y="510497"/>
                </a:cubicBezTo>
                <a:cubicBezTo>
                  <a:pt x="424607" y="521165"/>
                  <a:pt x="418951" y="534267"/>
                  <a:pt x="418951" y="549803"/>
                </a:cubicBezTo>
                <a:cubicBezTo>
                  <a:pt x="418951" y="565637"/>
                  <a:pt x="424737" y="578851"/>
                  <a:pt x="436309" y="589444"/>
                </a:cubicBezTo>
                <a:cubicBezTo>
                  <a:pt x="447880" y="600038"/>
                  <a:pt x="462372" y="605335"/>
                  <a:pt x="479785" y="605335"/>
                </a:cubicBezTo>
                <a:cubicBezTo>
                  <a:pt x="492435" y="605335"/>
                  <a:pt x="505830" y="601354"/>
                  <a:pt x="519969" y="593391"/>
                </a:cubicBezTo>
                <a:lnTo>
                  <a:pt x="519969" y="615604"/>
                </a:lnTo>
                <a:cubicBezTo>
                  <a:pt x="507095" y="622450"/>
                  <a:pt x="493142" y="625873"/>
                  <a:pt x="478111" y="625873"/>
                </a:cubicBezTo>
                <a:cubicBezTo>
                  <a:pt x="456084" y="625873"/>
                  <a:pt x="437257" y="618418"/>
                  <a:pt x="421630" y="603509"/>
                </a:cubicBezTo>
                <a:cubicBezTo>
                  <a:pt x="406003" y="588601"/>
                  <a:pt x="398190" y="570624"/>
                  <a:pt x="398190" y="549580"/>
                </a:cubicBezTo>
                <a:cubicBezTo>
                  <a:pt x="398190" y="528908"/>
                  <a:pt x="405873" y="511210"/>
                  <a:pt x="421240" y="496487"/>
                </a:cubicBezTo>
                <a:cubicBezTo>
                  <a:pt x="436606" y="481764"/>
                  <a:pt x="455117" y="474403"/>
                  <a:pt x="476771" y="474403"/>
                </a:cubicBezTo>
                <a:close/>
                <a:moveTo>
                  <a:pt x="129816" y="474403"/>
                </a:moveTo>
                <a:lnTo>
                  <a:pt x="145443" y="481547"/>
                </a:lnTo>
                <a:cubicBezTo>
                  <a:pt x="137257" y="497387"/>
                  <a:pt x="131657" y="511442"/>
                  <a:pt x="128644" y="523712"/>
                </a:cubicBezTo>
                <a:cubicBezTo>
                  <a:pt x="125630" y="535983"/>
                  <a:pt x="124123" y="549927"/>
                  <a:pt x="124123" y="565543"/>
                </a:cubicBezTo>
                <a:cubicBezTo>
                  <a:pt x="124123" y="583466"/>
                  <a:pt x="125574" y="598990"/>
                  <a:pt x="128476" y="612116"/>
                </a:cubicBezTo>
                <a:cubicBezTo>
                  <a:pt x="131378" y="625242"/>
                  <a:pt x="136699" y="639948"/>
                  <a:pt x="144438" y="656234"/>
                </a:cubicBezTo>
                <a:lnTo>
                  <a:pt x="129816" y="664494"/>
                </a:lnTo>
                <a:cubicBezTo>
                  <a:pt x="114635" y="635267"/>
                  <a:pt x="107045" y="603957"/>
                  <a:pt x="107045" y="570565"/>
                </a:cubicBezTo>
                <a:cubicBezTo>
                  <a:pt x="107045" y="553012"/>
                  <a:pt x="108645" y="536855"/>
                  <a:pt x="111845" y="522092"/>
                </a:cubicBezTo>
                <a:cubicBezTo>
                  <a:pt x="115044" y="507330"/>
                  <a:pt x="121035" y="491433"/>
                  <a:pt x="129816" y="474403"/>
                </a:cubicBezTo>
                <a:close/>
                <a:moveTo>
                  <a:pt x="2042108" y="474068"/>
                </a:moveTo>
                <a:cubicBezTo>
                  <a:pt x="2055279" y="474068"/>
                  <a:pt x="2066181" y="477823"/>
                  <a:pt x="2074813" y="485333"/>
                </a:cubicBezTo>
                <a:cubicBezTo>
                  <a:pt x="2083445" y="492843"/>
                  <a:pt x="2087761" y="502249"/>
                  <a:pt x="2087761" y="513551"/>
                </a:cubicBezTo>
                <a:cubicBezTo>
                  <a:pt x="2087761" y="527604"/>
                  <a:pt x="2080617" y="538349"/>
                  <a:pt x="2066330" y="545785"/>
                </a:cubicBezTo>
                <a:cubicBezTo>
                  <a:pt x="2083073" y="554411"/>
                  <a:pt x="2091444" y="566309"/>
                  <a:pt x="2091444" y="581479"/>
                </a:cubicBezTo>
                <a:cubicBezTo>
                  <a:pt x="2091444" y="593377"/>
                  <a:pt x="2086887" y="603695"/>
                  <a:pt x="2077771" y="612432"/>
                </a:cubicBezTo>
                <a:cubicBezTo>
                  <a:pt x="2068655" y="621169"/>
                  <a:pt x="2057846" y="625538"/>
                  <a:pt x="2045345" y="625538"/>
                </a:cubicBezTo>
                <a:cubicBezTo>
                  <a:pt x="2032769" y="625538"/>
                  <a:pt x="2021886" y="622394"/>
                  <a:pt x="2012696" y="616106"/>
                </a:cubicBezTo>
                <a:cubicBezTo>
                  <a:pt x="2003506" y="609818"/>
                  <a:pt x="1997460" y="599865"/>
                  <a:pt x="1994558" y="586247"/>
                </a:cubicBezTo>
                <a:lnTo>
                  <a:pt x="2015766" y="586247"/>
                </a:lnTo>
                <a:cubicBezTo>
                  <a:pt x="2020379" y="600981"/>
                  <a:pt x="2029830" y="608348"/>
                  <a:pt x="2044117" y="608348"/>
                </a:cubicBezTo>
                <a:cubicBezTo>
                  <a:pt x="2051410" y="608348"/>
                  <a:pt x="2057772" y="605837"/>
                  <a:pt x="2063204" y="600814"/>
                </a:cubicBezTo>
                <a:cubicBezTo>
                  <a:pt x="2068637" y="595791"/>
                  <a:pt x="2071353" y="589931"/>
                  <a:pt x="2071353" y="583234"/>
                </a:cubicBezTo>
                <a:cubicBezTo>
                  <a:pt x="2071353" y="576239"/>
                  <a:pt x="2068860" y="569821"/>
                  <a:pt x="2063874" y="563979"/>
                </a:cubicBezTo>
                <a:cubicBezTo>
                  <a:pt x="2058888" y="558138"/>
                  <a:pt x="2050703" y="555105"/>
                  <a:pt x="2039318" y="554882"/>
                </a:cubicBezTo>
                <a:lnTo>
                  <a:pt x="2039318" y="537246"/>
                </a:lnTo>
                <a:cubicBezTo>
                  <a:pt x="2048024" y="537097"/>
                  <a:pt x="2054852" y="534963"/>
                  <a:pt x="2059800" y="530843"/>
                </a:cubicBezTo>
                <a:cubicBezTo>
                  <a:pt x="2064748" y="526724"/>
                  <a:pt x="2067223" y="521434"/>
                  <a:pt x="2067223" y="514976"/>
                </a:cubicBezTo>
                <a:cubicBezTo>
                  <a:pt x="2067223" y="508369"/>
                  <a:pt x="2064916" y="502764"/>
                  <a:pt x="2060302" y="498162"/>
                </a:cubicBezTo>
                <a:cubicBezTo>
                  <a:pt x="2055688" y="493559"/>
                  <a:pt x="2050070" y="491258"/>
                  <a:pt x="2043448" y="491258"/>
                </a:cubicBezTo>
                <a:cubicBezTo>
                  <a:pt x="2037197" y="491258"/>
                  <a:pt x="2032211" y="492820"/>
                  <a:pt x="2028490" y="495946"/>
                </a:cubicBezTo>
                <a:cubicBezTo>
                  <a:pt x="2024770" y="499071"/>
                  <a:pt x="2021756" y="504057"/>
                  <a:pt x="2019449" y="510903"/>
                </a:cubicBezTo>
                <a:lnTo>
                  <a:pt x="1998688" y="510903"/>
                </a:lnTo>
                <a:cubicBezTo>
                  <a:pt x="2000027" y="498922"/>
                  <a:pt x="2004734" y="489788"/>
                  <a:pt x="2012808" y="483500"/>
                </a:cubicBezTo>
                <a:cubicBezTo>
                  <a:pt x="2020882" y="477212"/>
                  <a:pt x="2030648" y="474068"/>
                  <a:pt x="2042108" y="474068"/>
                </a:cubicBezTo>
                <a:close/>
                <a:moveTo>
                  <a:pt x="1680158" y="474068"/>
                </a:moveTo>
                <a:cubicBezTo>
                  <a:pt x="1693329" y="474068"/>
                  <a:pt x="1704231" y="477823"/>
                  <a:pt x="1712863" y="485333"/>
                </a:cubicBezTo>
                <a:cubicBezTo>
                  <a:pt x="1721495" y="492843"/>
                  <a:pt x="1725811" y="502249"/>
                  <a:pt x="1725811" y="513551"/>
                </a:cubicBezTo>
                <a:cubicBezTo>
                  <a:pt x="1725811" y="527604"/>
                  <a:pt x="1718667" y="538349"/>
                  <a:pt x="1704380" y="545785"/>
                </a:cubicBezTo>
                <a:cubicBezTo>
                  <a:pt x="1721123" y="554411"/>
                  <a:pt x="1729494" y="566309"/>
                  <a:pt x="1729494" y="581479"/>
                </a:cubicBezTo>
                <a:cubicBezTo>
                  <a:pt x="1729494" y="593377"/>
                  <a:pt x="1724937" y="603695"/>
                  <a:pt x="1715821" y="612432"/>
                </a:cubicBezTo>
                <a:cubicBezTo>
                  <a:pt x="1706705" y="621169"/>
                  <a:pt x="1695897" y="625538"/>
                  <a:pt x="1683395" y="625538"/>
                </a:cubicBezTo>
                <a:cubicBezTo>
                  <a:pt x="1670819" y="625538"/>
                  <a:pt x="1659936" y="622394"/>
                  <a:pt x="1650746" y="616106"/>
                </a:cubicBezTo>
                <a:cubicBezTo>
                  <a:pt x="1641556" y="609818"/>
                  <a:pt x="1635510" y="599865"/>
                  <a:pt x="1632608" y="586247"/>
                </a:cubicBezTo>
                <a:lnTo>
                  <a:pt x="1653816" y="586247"/>
                </a:lnTo>
                <a:cubicBezTo>
                  <a:pt x="1658429" y="600981"/>
                  <a:pt x="1667880" y="608348"/>
                  <a:pt x="1682167" y="608348"/>
                </a:cubicBezTo>
                <a:cubicBezTo>
                  <a:pt x="1689460" y="608348"/>
                  <a:pt x="1695822" y="605837"/>
                  <a:pt x="1701254" y="600814"/>
                </a:cubicBezTo>
                <a:cubicBezTo>
                  <a:pt x="1706687" y="595791"/>
                  <a:pt x="1709403" y="589931"/>
                  <a:pt x="1709403" y="583234"/>
                </a:cubicBezTo>
                <a:cubicBezTo>
                  <a:pt x="1709403" y="576239"/>
                  <a:pt x="1706910" y="569821"/>
                  <a:pt x="1701924" y="563979"/>
                </a:cubicBezTo>
                <a:cubicBezTo>
                  <a:pt x="1696938" y="558138"/>
                  <a:pt x="1688753" y="555105"/>
                  <a:pt x="1677368" y="554882"/>
                </a:cubicBezTo>
                <a:lnTo>
                  <a:pt x="1677368" y="537246"/>
                </a:lnTo>
                <a:cubicBezTo>
                  <a:pt x="1686074" y="537097"/>
                  <a:pt x="1692902" y="534963"/>
                  <a:pt x="1697850" y="530843"/>
                </a:cubicBezTo>
                <a:cubicBezTo>
                  <a:pt x="1702798" y="526724"/>
                  <a:pt x="1705273" y="521434"/>
                  <a:pt x="1705273" y="514976"/>
                </a:cubicBezTo>
                <a:cubicBezTo>
                  <a:pt x="1705273" y="508369"/>
                  <a:pt x="1702966" y="502764"/>
                  <a:pt x="1698352" y="498162"/>
                </a:cubicBezTo>
                <a:cubicBezTo>
                  <a:pt x="1693739" y="493559"/>
                  <a:pt x="1688120" y="491258"/>
                  <a:pt x="1681498" y="491258"/>
                </a:cubicBezTo>
                <a:cubicBezTo>
                  <a:pt x="1675247" y="491258"/>
                  <a:pt x="1670261" y="492820"/>
                  <a:pt x="1666540" y="495946"/>
                </a:cubicBezTo>
                <a:cubicBezTo>
                  <a:pt x="1662820" y="499071"/>
                  <a:pt x="1659806" y="504057"/>
                  <a:pt x="1657499" y="510903"/>
                </a:cubicBezTo>
                <a:lnTo>
                  <a:pt x="1636737" y="510903"/>
                </a:lnTo>
                <a:cubicBezTo>
                  <a:pt x="1638077" y="498922"/>
                  <a:pt x="1642784" y="489788"/>
                  <a:pt x="1650858" y="483500"/>
                </a:cubicBezTo>
                <a:cubicBezTo>
                  <a:pt x="1658931" y="477212"/>
                  <a:pt x="1668698" y="474068"/>
                  <a:pt x="1680158" y="474068"/>
                </a:cubicBezTo>
                <a:close/>
                <a:moveTo>
                  <a:pt x="1407840" y="474068"/>
                </a:moveTo>
                <a:cubicBezTo>
                  <a:pt x="1420267" y="474068"/>
                  <a:pt x="1431094" y="478963"/>
                  <a:pt x="1440322" y="488753"/>
                </a:cubicBezTo>
                <a:cubicBezTo>
                  <a:pt x="1449549" y="498543"/>
                  <a:pt x="1454163" y="510139"/>
                  <a:pt x="1454163" y="523539"/>
                </a:cubicBezTo>
                <a:cubicBezTo>
                  <a:pt x="1454163" y="530015"/>
                  <a:pt x="1452994" y="535952"/>
                  <a:pt x="1450655" y="541351"/>
                </a:cubicBezTo>
                <a:cubicBezTo>
                  <a:pt x="1448317" y="546748"/>
                  <a:pt x="1444179" y="552611"/>
                  <a:pt x="1438241" y="558939"/>
                </a:cubicBezTo>
                <a:lnTo>
                  <a:pt x="1397799" y="602098"/>
                </a:lnTo>
                <a:lnTo>
                  <a:pt x="1451930" y="602098"/>
                </a:lnTo>
                <a:lnTo>
                  <a:pt x="1451930" y="621073"/>
                </a:lnTo>
                <a:lnTo>
                  <a:pt x="1354820" y="621073"/>
                </a:lnTo>
                <a:lnTo>
                  <a:pt x="1427262" y="544055"/>
                </a:lnTo>
                <a:cubicBezTo>
                  <a:pt x="1432694" y="538102"/>
                  <a:pt x="1435410" y="531553"/>
                  <a:pt x="1435410" y="524409"/>
                </a:cubicBezTo>
                <a:cubicBezTo>
                  <a:pt x="1435410" y="516000"/>
                  <a:pt x="1432545" y="508708"/>
                  <a:pt x="1426816" y="502532"/>
                </a:cubicBezTo>
                <a:cubicBezTo>
                  <a:pt x="1421086" y="496355"/>
                  <a:pt x="1414351" y="493267"/>
                  <a:pt x="1406612" y="493267"/>
                </a:cubicBezTo>
                <a:cubicBezTo>
                  <a:pt x="1400213" y="493267"/>
                  <a:pt x="1394204" y="495313"/>
                  <a:pt x="1388585" y="499406"/>
                </a:cubicBezTo>
                <a:cubicBezTo>
                  <a:pt x="1382967" y="503499"/>
                  <a:pt x="1379302" y="509824"/>
                  <a:pt x="1377591" y="518382"/>
                </a:cubicBezTo>
                <a:lnTo>
                  <a:pt x="1358838" y="518382"/>
                </a:lnTo>
                <a:cubicBezTo>
                  <a:pt x="1360699" y="504392"/>
                  <a:pt x="1366224" y="493509"/>
                  <a:pt x="1375414" y="485733"/>
                </a:cubicBezTo>
                <a:cubicBezTo>
                  <a:pt x="1384604" y="477956"/>
                  <a:pt x="1395413" y="474068"/>
                  <a:pt x="1407840" y="474068"/>
                </a:cubicBezTo>
                <a:close/>
                <a:moveTo>
                  <a:pt x="1045890" y="474068"/>
                </a:moveTo>
                <a:cubicBezTo>
                  <a:pt x="1058317" y="474068"/>
                  <a:pt x="1069144" y="478963"/>
                  <a:pt x="1078372" y="488753"/>
                </a:cubicBezTo>
                <a:cubicBezTo>
                  <a:pt x="1087599" y="498543"/>
                  <a:pt x="1092213" y="510139"/>
                  <a:pt x="1092213" y="523539"/>
                </a:cubicBezTo>
                <a:cubicBezTo>
                  <a:pt x="1092213" y="530015"/>
                  <a:pt x="1091044" y="535952"/>
                  <a:pt x="1088705" y="541351"/>
                </a:cubicBezTo>
                <a:cubicBezTo>
                  <a:pt x="1086367" y="546748"/>
                  <a:pt x="1082229" y="552611"/>
                  <a:pt x="1076291" y="558939"/>
                </a:cubicBezTo>
                <a:lnTo>
                  <a:pt x="1035849" y="602098"/>
                </a:lnTo>
                <a:lnTo>
                  <a:pt x="1089980" y="602098"/>
                </a:lnTo>
                <a:lnTo>
                  <a:pt x="1089980" y="621073"/>
                </a:lnTo>
                <a:lnTo>
                  <a:pt x="992870" y="621073"/>
                </a:lnTo>
                <a:lnTo>
                  <a:pt x="1065312" y="544055"/>
                </a:lnTo>
                <a:cubicBezTo>
                  <a:pt x="1070744" y="538102"/>
                  <a:pt x="1073460" y="531553"/>
                  <a:pt x="1073460" y="524409"/>
                </a:cubicBezTo>
                <a:cubicBezTo>
                  <a:pt x="1073460" y="516000"/>
                  <a:pt x="1070595" y="508708"/>
                  <a:pt x="1064865" y="502532"/>
                </a:cubicBezTo>
                <a:cubicBezTo>
                  <a:pt x="1059136" y="496355"/>
                  <a:pt x="1052401" y="493267"/>
                  <a:pt x="1044662" y="493267"/>
                </a:cubicBezTo>
                <a:cubicBezTo>
                  <a:pt x="1038263" y="493267"/>
                  <a:pt x="1032254" y="495313"/>
                  <a:pt x="1026635" y="499406"/>
                </a:cubicBezTo>
                <a:cubicBezTo>
                  <a:pt x="1021017" y="503499"/>
                  <a:pt x="1017352" y="509824"/>
                  <a:pt x="1015641" y="518382"/>
                </a:cubicBezTo>
                <a:lnTo>
                  <a:pt x="996888" y="518382"/>
                </a:lnTo>
                <a:cubicBezTo>
                  <a:pt x="998749" y="504392"/>
                  <a:pt x="1004274" y="493509"/>
                  <a:pt x="1013464" y="485733"/>
                </a:cubicBezTo>
                <a:cubicBezTo>
                  <a:pt x="1022654" y="477956"/>
                  <a:pt x="1033463" y="474068"/>
                  <a:pt x="1045890" y="474068"/>
                </a:cubicBezTo>
                <a:close/>
                <a:moveTo>
                  <a:pt x="324725" y="473398"/>
                </a:moveTo>
                <a:lnTo>
                  <a:pt x="391865" y="621073"/>
                </a:lnTo>
                <a:lnTo>
                  <a:pt x="371511" y="621073"/>
                </a:lnTo>
                <a:lnTo>
                  <a:pt x="355009" y="584685"/>
                </a:lnTo>
                <a:lnTo>
                  <a:pt x="294664" y="584685"/>
                </a:lnTo>
                <a:lnTo>
                  <a:pt x="278346" y="621073"/>
                </a:lnTo>
                <a:lnTo>
                  <a:pt x="258143" y="621073"/>
                </a:lnTo>
                <a:close/>
                <a:moveTo>
                  <a:pt x="1841793" y="455316"/>
                </a:moveTo>
                <a:lnTo>
                  <a:pt x="1854436" y="455316"/>
                </a:lnTo>
                <a:lnTo>
                  <a:pt x="1761865" y="671414"/>
                </a:lnTo>
                <a:lnTo>
                  <a:pt x="1748619" y="671414"/>
                </a:lnTo>
                <a:close/>
                <a:moveTo>
                  <a:pt x="1203618" y="455316"/>
                </a:moveTo>
                <a:lnTo>
                  <a:pt x="1216261" y="455316"/>
                </a:lnTo>
                <a:lnTo>
                  <a:pt x="1123690" y="671414"/>
                </a:lnTo>
                <a:lnTo>
                  <a:pt x="1110444" y="671414"/>
                </a:lnTo>
                <a:close/>
                <a:moveTo>
                  <a:pt x="1483398" y="103473"/>
                </a:moveTo>
                <a:lnTo>
                  <a:pt x="1604841" y="103473"/>
                </a:lnTo>
                <a:lnTo>
                  <a:pt x="1604841" y="118095"/>
                </a:lnTo>
                <a:lnTo>
                  <a:pt x="1483398" y="118095"/>
                </a:lnTo>
                <a:close/>
                <a:moveTo>
                  <a:pt x="459426" y="55767"/>
                </a:moveTo>
                <a:lnTo>
                  <a:pt x="436678" y="106486"/>
                </a:lnTo>
                <a:lnTo>
                  <a:pt x="482422" y="106486"/>
                </a:lnTo>
                <a:close/>
                <a:moveTo>
                  <a:pt x="1483398" y="51122"/>
                </a:moveTo>
                <a:lnTo>
                  <a:pt x="1604841" y="51122"/>
                </a:lnTo>
                <a:lnTo>
                  <a:pt x="1604841" y="65968"/>
                </a:lnTo>
                <a:lnTo>
                  <a:pt x="1483398" y="65968"/>
                </a:lnTo>
                <a:close/>
                <a:moveTo>
                  <a:pt x="153953" y="33821"/>
                </a:moveTo>
                <a:lnTo>
                  <a:pt x="153953" y="83604"/>
                </a:lnTo>
                <a:cubicBezTo>
                  <a:pt x="168538" y="83455"/>
                  <a:pt x="179347" y="81390"/>
                  <a:pt x="186379" y="77409"/>
                </a:cubicBezTo>
                <a:cubicBezTo>
                  <a:pt x="193411" y="73428"/>
                  <a:pt x="196927" y="67047"/>
                  <a:pt x="196927" y="58266"/>
                </a:cubicBezTo>
                <a:cubicBezTo>
                  <a:pt x="196927" y="51643"/>
                  <a:pt x="194267" y="45913"/>
                  <a:pt x="188946" y="41076"/>
                </a:cubicBezTo>
                <a:cubicBezTo>
                  <a:pt x="183626" y="36239"/>
                  <a:pt x="171961" y="33821"/>
                  <a:pt x="153953" y="33821"/>
                </a:cubicBezTo>
                <a:close/>
                <a:moveTo>
                  <a:pt x="1656447" y="17301"/>
                </a:moveTo>
                <a:lnTo>
                  <a:pt x="1693394" y="17301"/>
                </a:lnTo>
                <a:lnTo>
                  <a:pt x="1693394" y="159060"/>
                </a:lnTo>
                <a:lnTo>
                  <a:pt x="1674195" y="159060"/>
                </a:lnTo>
                <a:lnTo>
                  <a:pt x="1674195" y="36053"/>
                </a:lnTo>
                <a:lnTo>
                  <a:pt x="1649973" y="36053"/>
                </a:lnTo>
                <a:close/>
                <a:moveTo>
                  <a:pt x="1034718" y="16855"/>
                </a:moveTo>
                <a:lnTo>
                  <a:pt x="1053917" y="16855"/>
                </a:lnTo>
                <a:lnTo>
                  <a:pt x="1053917" y="159060"/>
                </a:lnTo>
                <a:lnTo>
                  <a:pt x="1034718" y="159060"/>
                </a:lnTo>
                <a:close/>
                <a:moveTo>
                  <a:pt x="911228" y="16855"/>
                </a:moveTo>
                <a:lnTo>
                  <a:pt x="930650" y="16855"/>
                </a:lnTo>
                <a:lnTo>
                  <a:pt x="930650" y="74619"/>
                </a:lnTo>
                <a:lnTo>
                  <a:pt x="990972" y="16855"/>
                </a:lnTo>
                <a:lnTo>
                  <a:pt x="1018049" y="16855"/>
                </a:lnTo>
                <a:lnTo>
                  <a:pt x="949320" y="82844"/>
                </a:lnTo>
                <a:lnTo>
                  <a:pt x="1018496" y="159060"/>
                </a:lnTo>
                <a:lnTo>
                  <a:pt x="993763" y="159060"/>
                </a:lnTo>
                <a:lnTo>
                  <a:pt x="930650" y="89687"/>
                </a:lnTo>
                <a:lnTo>
                  <a:pt x="930650" y="159060"/>
                </a:lnTo>
                <a:lnTo>
                  <a:pt x="911228" y="159060"/>
                </a:lnTo>
                <a:close/>
                <a:moveTo>
                  <a:pt x="681065" y="16855"/>
                </a:moveTo>
                <a:lnTo>
                  <a:pt x="759870" y="16855"/>
                </a:lnTo>
                <a:lnTo>
                  <a:pt x="759870" y="36277"/>
                </a:lnTo>
                <a:lnTo>
                  <a:pt x="700264" y="36277"/>
                </a:lnTo>
                <a:lnTo>
                  <a:pt x="700264" y="71772"/>
                </a:lnTo>
                <a:lnTo>
                  <a:pt x="759870" y="71772"/>
                </a:lnTo>
                <a:lnTo>
                  <a:pt x="759870" y="90971"/>
                </a:lnTo>
                <a:lnTo>
                  <a:pt x="700264" y="90971"/>
                </a:lnTo>
                <a:lnTo>
                  <a:pt x="700264" y="139861"/>
                </a:lnTo>
                <a:lnTo>
                  <a:pt x="759870" y="139861"/>
                </a:lnTo>
                <a:lnTo>
                  <a:pt x="759870" y="159060"/>
                </a:lnTo>
                <a:lnTo>
                  <a:pt x="681065" y="159060"/>
                </a:lnTo>
                <a:close/>
                <a:moveTo>
                  <a:pt x="309590" y="16855"/>
                </a:moveTo>
                <a:lnTo>
                  <a:pt x="388395" y="16855"/>
                </a:lnTo>
                <a:lnTo>
                  <a:pt x="388395" y="36277"/>
                </a:lnTo>
                <a:lnTo>
                  <a:pt x="328789" y="36277"/>
                </a:lnTo>
                <a:lnTo>
                  <a:pt x="328789" y="71772"/>
                </a:lnTo>
                <a:lnTo>
                  <a:pt x="388395" y="71772"/>
                </a:lnTo>
                <a:lnTo>
                  <a:pt x="388395" y="90971"/>
                </a:lnTo>
                <a:lnTo>
                  <a:pt x="329012" y="90971"/>
                </a:lnTo>
                <a:lnTo>
                  <a:pt x="329012" y="159060"/>
                </a:lnTo>
                <a:lnTo>
                  <a:pt x="309590" y="159060"/>
                </a:lnTo>
                <a:close/>
                <a:moveTo>
                  <a:pt x="134754" y="16855"/>
                </a:moveTo>
                <a:lnTo>
                  <a:pt x="163329" y="16855"/>
                </a:lnTo>
                <a:cubicBezTo>
                  <a:pt x="179477" y="16855"/>
                  <a:pt x="192500" y="20650"/>
                  <a:pt x="202397" y="28240"/>
                </a:cubicBezTo>
                <a:cubicBezTo>
                  <a:pt x="212294" y="35830"/>
                  <a:pt x="217242" y="45690"/>
                  <a:pt x="217242" y="57820"/>
                </a:cubicBezTo>
                <a:cubicBezTo>
                  <a:pt x="217242" y="70023"/>
                  <a:pt x="212015" y="80255"/>
                  <a:pt x="201560" y="88515"/>
                </a:cubicBezTo>
                <a:cubicBezTo>
                  <a:pt x="191104" y="96775"/>
                  <a:pt x="175236" y="100794"/>
                  <a:pt x="153953" y="100570"/>
                </a:cubicBezTo>
                <a:lnTo>
                  <a:pt x="153953" y="159060"/>
                </a:lnTo>
                <a:lnTo>
                  <a:pt x="134754" y="159060"/>
                </a:lnTo>
                <a:close/>
                <a:moveTo>
                  <a:pt x="1426322" y="12390"/>
                </a:moveTo>
                <a:cubicBezTo>
                  <a:pt x="1442172" y="39386"/>
                  <a:pt x="1450097" y="71365"/>
                  <a:pt x="1450097" y="108328"/>
                </a:cubicBezTo>
                <a:cubicBezTo>
                  <a:pt x="1450097" y="141125"/>
                  <a:pt x="1442581" y="172732"/>
                  <a:pt x="1427550" y="203150"/>
                </a:cubicBezTo>
                <a:lnTo>
                  <a:pt x="1412146" y="195002"/>
                </a:lnTo>
                <a:cubicBezTo>
                  <a:pt x="1421448" y="173808"/>
                  <a:pt x="1427215" y="157484"/>
                  <a:pt x="1429447" y="146032"/>
                </a:cubicBezTo>
                <a:cubicBezTo>
                  <a:pt x="1431680" y="134579"/>
                  <a:pt x="1432796" y="121416"/>
                  <a:pt x="1432796" y="106542"/>
                </a:cubicBezTo>
                <a:cubicBezTo>
                  <a:pt x="1432796" y="89735"/>
                  <a:pt x="1431271" y="74806"/>
                  <a:pt x="1428220" y="61755"/>
                </a:cubicBezTo>
                <a:cubicBezTo>
                  <a:pt x="1425169" y="48704"/>
                  <a:pt x="1419439" y="34630"/>
                  <a:pt x="1411030" y="19534"/>
                </a:cubicBezTo>
                <a:close/>
                <a:moveTo>
                  <a:pt x="1305734" y="12390"/>
                </a:moveTo>
                <a:cubicBezTo>
                  <a:pt x="1318384" y="12390"/>
                  <a:pt x="1329937" y="14306"/>
                  <a:pt x="1340392" y="18138"/>
                </a:cubicBezTo>
                <a:cubicBezTo>
                  <a:pt x="1350848" y="21971"/>
                  <a:pt x="1361545" y="29133"/>
                  <a:pt x="1372483" y="39625"/>
                </a:cubicBezTo>
                <a:lnTo>
                  <a:pt x="1358084" y="53801"/>
                </a:lnTo>
                <a:cubicBezTo>
                  <a:pt x="1343574" y="39588"/>
                  <a:pt x="1326793" y="32482"/>
                  <a:pt x="1307743" y="32482"/>
                </a:cubicBezTo>
                <a:cubicBezTo>
                  <a:pt x="1291074" y="32482"/>
                  <a:pt x="1277196" y="37834"/>
                  <a:pt x="1266109" y="48538"/>
                </a:cubicBezTo>
                <a:cubicBezTo>
                  <a:pt x="1255021" y="59243"/>
                  <a:pt x="1249477" y="72624"/>
                  <a:pt x="1249477" y="88683"/>
                </a:cubicBezTo>
                <a:cubicBezTo>
                  <a:pt x="1249477" y="102732"/>
                  <a:pt x="1254853" y="115388"/>
                  <a:pt x="1265606" y="126651"/>
                </a:cubicBezTo>
                <a:cubicBezTo>
                  <a:pt x="1276359" y="137913"/>
                  <a:pt x="1291186" y="143545"/>
                  <a:pt x="1310087" y="143545"/>
                </a:cubicBezTo>
                <a:cubicBezTo>
                  <a:pt x="1338439" y="143545"/>
                  <a:pt x="1356261" y="131229"/>
                  <a:pt x="1363554" y="106598"/>
                </a:cubicBezTo>
                <a:lnTo>
                  <a:pt x="1325156" y="106598"/>
                </a:lnTo>
                <a:lnTo>
                  <a:pt x="1325156" y="87176"/>
                </a:lnTo>
                <a:lnTo>
                  <a:pt x="1385766" y="87176"/>
                </a:lnTo>
                <a:cubicBezTo>
                  <a:pt x="1385766" y="96910"/>
                  <a:pt x="1385115" y="104675"/>
                  <a:pt x="1383813" y="110471"/>
                </a:cubicBezTo>
                <a:cubicBezTo>
                  <a:pt x="1382511" y="116266"/>
                  <a:pt x="1379813" y="122657"/>
                  <a:pt x="1375720" y="129642"/>
                </a:cubicBezTo>
                <a:cubicBezTo>
                  <a:pt x="1371628" y="136627"/>
                  <a:pt x="1366177" y="142887"/>
                  <a:pt x="1359368" y="148423"/>
                </a:cubicBezTo>
                <a:cubicBezTo>
                  <a:pt x="1352559" y="153958"/>
                  <a:pt x="1345266" y="157915"/>
                  <a:pt x="1337490" y="160293"/>
                </a:cubicBezTo>
                <a:cubicBezTo>
                  <a:pt x="1329714" y="162671"/>
                  <a:pt x="1320431" y="163860"/>
                  <a:pt x="1309641" y="163860"/>
                </a:cubicBezTo>
                <a:cubicBezTo>
                  <a:pt x="1285084" y="163860"/>
                  <a:pt x="1265495" y="156145"/>
                  <a:pt x="1250872" y="140716"/>
                </a:cubicBezTo>
                <a:cubicBezTo>
                  <a:pt x="1236250" y="125286"/>
                  <a:pt x="1228939" y="107644"/>
                  <a:pt x="1228939" y="87790"/>
                </a:cubicBezTo>
                <a:cubicBezTo>
                  <a:pt x="1228939" y="66895"/>
                  <a:pt x="1236417" y="49104"/>
                  <a:pt x="1251375" y="34418"/>
                </a:cubicBezTo>
                <a:cubicBezTo>
                  <a:pt x="1266332" y="19733"/>
                  <a:pt x="1284452" y="12390"/>
                  <a:pt x="1305734" y="12390"/>
                </a:cubicBezTo>
                <a:close/>
                <a:moveTo>
                  <a:pt x="611525" y="12390"/>
                </a:moveTo>
                <a:cubicBezTo>
                  <a:pt x="625441" y="12390"/>
                  <a:pt x="639840" y="15515"/>
                  <a:pt x="654723" y="21766"/>
                </a:cubicBezTo>
                <a:lnTo>
                  <a:pt x="654723" y="43755"/>
                </a:lnTo>
                <a:cubicBezTo>
                  <a:pt x="639393" y="36239"/>
                  <a:pt x="625292" y="32482"/>
                  <a:pt x="612418" y="32482"/>
                </a:cubicBezTo>
                <a:cubicBezTo>
                  <a:pt x="595898" y="32482"/>
                  <a:pt x="581983" y="37816"/>
                  <a:pt x="570672" y="48483"/>
                </a:cubicBezTo>
                <a:cubicBezTo>
                  <a:pt x="559361" y="59151"/>
                  <a:pt x="553705" y="72254"/>
                  <a:pt x="553705" y="87790"/>
                </a:cubicBezTo>
                <a:cubicBezTo>
                  <a:pt x="553705" y="103624"/>
                  <a:pt x="559491" y="116837"/>
                  <a:pt x="571063" y="127431"/>
                </a:cubicBezTo>
                <a:cubicBezTo>
                  <a:pt x="582634" y="138025"/>
                  <a:pt x="597126" y="143321"/>
                  <a:pt x="614539" y="143321"/>
                </a:cubicBezTo>
                <a:cubicBezTo>
                  <a:pt x="627189" y="143321"/>
                  <a:pt x="640584" y="139340"/>
                  <a:pt x="654723" y="131378"/>
                </a:cubicBezTo>
                <a:lnTo>
                  <a:pt x="654723" y="153590"/>
                </a:lnTo>
                <a:cubicBezTo>
                  <a:pt x="641849" y="160437"/>
                  <a:pt x="627896" y="163860"/>
                  <a:pt x="612865" y="163860"/>
                </a:cubicBezTo>
                <a:cubicBezTo>
                  <a:pt x="590838" y="163860"/>
                  <a:pt x="572011" y="156405"/>
                  <a:pt x="556384" y="141496"/>
                </a:cubicBezTo>
                <a:cubicBezTo>
                  <a:pt x="540757" y="126587"/>
                  <a:pt x="532944" y="108611"/>
                  <a:pt x="532944" y="87567"/>
                </a:cubicBezTo>
                <a:cubicBezTo>
                  <a:pt x="532944" y="66895"/>
                  <a:pt x="540627" y="49197"/>
                  <a:pt x="555994" y="34474"/>
                </a:cubicBezTo>
                <a:cubicBezTo>
                  <a:pt x="571360" y="19751"/>
                  <a:pt x="589871" y="12390"/>
                  <a:pt x="611525" y="12390"/>
                </a:cubicBezTo>
                <a:close/>
                <a:moveTo>
                  <a:pt x="264570" y="12390"/>
                </a:moveTo>
                <a:lnTo>
                  <a:pt x="280197" y="19534"/>
                </a:lnTo>
                <a:cubicBezTo>
                  <a:pt x="272011" y="35373"/>
                  <a:pt x="266411" y="49428"/>
                  <a:pt x="263398" y="61699"/>
                </a:cubicBezTo>
                <a:cubicBezTo>
                  <a:pt x="260384" y="73970"/>
                  <a:pt x="258877" y="87914"/>
                  <a:pt x="258877" y="103530"/>
                </a:cubicBezTo>
                <a:cubicBezTo>
                  <a:pt x="258877" y="121452"/>
                  <a:pt x="260328" y="136976"/>
                  <a:pt x="263230" y="150102"/>
                </a:cubicBezTo>
                <a:cubicBezTo>
                  <a:pt x="266132" y="163228"/>
                  <a:pt x="271453" y="177934"/>
                  <a:pt x="279192" y="194220"/>
                </a:cubicBezTo>
                <a:lnTo>
                  <a:pt x="264570" y="202480"/>
                </a:lnTo>
                <a:cubicBezTo>
                  <a:pt x="249389" y="173253"/>
                  <a:pt x="241799" y="141943"/>
                  <a:pt x="241799" y="108551"/>
                </a:cubicBezTo>
                <a:cubicBezTo>
                  <a:pt x="241799" y="90999"/>
                  <a:pt x="243399" y="74841"/>
                  <a:pt x="246599" y="60079"/>
                </a:cubicBezTo>
                <a:cubicBezTo>
                  <a:pt x="249798" y="45317"/>
                  <a:pt x="255789" y="29420"/>
                  <a:pt x="264570" y="12390"/>
                </a:cubicBezTo>
                <a:close/>
                <a:moveTo>
                  <a:pt x="459479" y="11385"/>
                </a:moveTo>
                <a:lnTo>
                  <a:pt x="526619" y="159060"/>
                </a:lnTo>
                <a:lnTo>
                  <a:pt x="506265" y="159060"/>
                </a:lnTo>
                <a:lnTo>
                  <a:pt x="489763" y="122671"/>
                </a:lnTo>
                <a:lnTo>
                  <a:pt x="429418" y="122671"/>
                </a:lnTo>
                <a:lnTo>
                  <a:pt x="413100" y="159060"/>
                </a:lnTo>
                <a:lnTo>
                  <a:pt x="392897" y="159060"/>
                </a:lnTo>
                <a:close/>
                <a:moveTo>
                  <a:pt x="1081562" y="11162"/>
                </a:moveTo>
                <a:lnTo>
                  <a:pt x="1186709" y="119241"/>
                </a:lnTo>
                <a:lnTo>
                  <a:pt x="1186709" y="16855"/>
                </a:lnTo>
                <a:lnTo>
                  <a:pt x="1206131" y="16855"/>
                </a:lnTo>
                <a:lnTo>
                  <a:pt x="1206131" y="165645"/>
                </a:lnTo>
                <a:lnTo>
                  <a:pt x="1100984" y="58045"/>
                </a:lnTo>
                <a:lnTo>
                  <a:pt x="1100984" y="159060"/>
                </a:lnTo>
                <a:lnTo>
                  <a:pt x="1081562" y="159060"/>
                </a:lnTo>
                <a:close/>
                <a:moveTo>
                  <a:pt x="825354" y="0"/>
                </a:moveTo>
                <a:lnTo>
                  <a:pt x="840200" y="0"/>
                </a:lnTo>
                <a:lnTo>
                  <a:pt x="840200" y="189867"/>
                </a:lnTo>
                <a:lnTo>
                  <a:pt x="825354" y="189867"/>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dirty="0"/>
          </a:p>
        </p:txBody>
      </p:sp>
      <p:sp>
        <p:nvSpPr>
          <p:cNvPr id="6" name="TextBox 5">
            <a:extLst>
              <a:ext uri="{FF2B5EF4-FFF2-40B4-BE49-F238E27FC236}">
                <a16:creationId xmlns:a16="http://schemas.microsoft.com/office/drawing/2014/main" xmlns="" id="{ADB77C0B-5006-7379-9049-68087F7ED3F2}"/>
              </a:ext>
            </a:extLst>
          </p:cNvPr>
          <p:cNvSpPr txBox="1"/>
          <p:nvPr/>
        </p:nvSpPr>
        <p:spPr>
          <a:xfrm>
            <a:off x="6824312" y="3919671"/>
            <a:ext cx="4052235" cy="923330"/>
          </a:xfrm>
          <a:prstGeom prst="rect">
            <a:avLst/>
          </a:prstGeom>
          <a:noFill/>
        </p:spPr>
        <p:txBody>
          <a:bodyPr wrap="square" rtlCol="0">
            <a:spAutoFit/>
          </a:bodyPr>
          <a:lstStyle/>
          <a:p>
            <a:r>
              <a:rPr lang="en-IN" dirty="0"/>
              <a:t>	=	1.(1/13)</a:t>
            </a:r>
          </a:p>
          <a:p>
            <a:r>
              <a:rPr lang="en-IN" dirty="0"/>
              <a:t>		----------    =1/3</a:t>
            </a:r>
          </a:p>
          <a:p>
            <a:r>
              <a:rPr lang="en-IN" dirty="0"/>
              <a:t>		(3/13)</a:t>
            </a:r>
          </a:p>
        </p:txBody>
      </p:sp>
    </p:spTree>
    <p:extLst>
      <p:ext uri="{BB962C8B-B14F-4D97-AF65-F5344CB8AC3E}">
        <p14:creationId xmlns:p14="http://schemas.microsoft.com/office/powerpoint/2010/main" val="3668071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EA33A7-9CC4-E639-A3BF-DED6DFD56F74}"/>
              </a:ext>
            </a:extLst>
          </p:cNvPr>
          <p:cNvSpPr txBox="1"/>
          <p:nvPr/>
        </p:nvSpPr>
        <p:spPr>
          <a:xfrm>
            <a:off x="3627464" y="2705725"/>
            <a:ext cx="4805265" cy="1446550"/>
          </a:xfrm>
          <a:prstGeom prst="rect">
            <a:avLst/>
          </a:prstGeom>
          <a:noFill/>
        </p:spPr>
        <p:txBody>
          <a:bodyPr wrap="square" rtlCol="0">
            <a:spAutoFit/>
          </a:bodyPr>
          <a:lstStyle/>
          <a:p>
            <a:pPr algn="ctr"/>
            <a:r>
              <a:rPr lang="en-IN" sz="4400" dirty="0">
                <a:latin typeface="Dm sans" pitchFamily="2" charset="0"/>
              </a:rPr>
              <a:t>FLOWCHART</a:t>
            </a:r>
          </a:p>
          <a:p>
            <a:pPr algn="ctr"/>
            <a:endParaRPr lang="en-IN" sz="4400" dirty="0">
              <a:latin typeface="Dm sans" pitchFamily="2" charset="0"/>
            </a:endParaRPr>
          </a:p>
        </p:txBody>
      </p:sp>
    </p:spTree>
    <p:extLst>
      <p:ext uri="{BB962C8B-B14F-4D97-AF65-F5344CB8AC3E}">
        <p14:creationId xmlns:p14="http://schemas.microsoft.com/office/powerpoint/2010/main" val="1129408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13059A7-F1F6-1D3F-9766-F9E5188F3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7725"/>
            <a:ext cx="12192000" cy="5162550"/>
          </a:xfrm>
          <a:prstGeom prst="rect">
            <a:avLst/>
          </a:prstGeom>
        </p:spPr>
      </p:pic>
    </p:spTree>
    <p:extLst>
      <p:ext uri="{BB962C8B-B14F-4D97-AF65-F5344CB8AC3E}">
        <p14:creationId xmlns:p14="http://schemas.microsoft.com/office/powerpoint/2010/main" val="1683251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1AE9B1B-5757-03C3-92DD-9ED989B6F570}"/>
              </a:ext>
            </a:extLst>
          </p:cNvPr>
          <p:cNvSpPr txBox="1"/>
          <p:nvPr/>
        </p:nvSpPr>
        <p:spPr>
          <a:xfrm>
            <a:off x="3439297" y="2598003"/>
            <a:ext cx="5313406" cy="830997"/>
          </a:xfrm>
          <a:prstGeom prst="rect">
            <a:avLst/>
          </a:prstGeom>
          <a:noFill/>
        </p:spPr>
        <p:txBody>
          <a:bodyPr wrap="square" rtlCol="0">
            <a:spAutoFit/>
          </a:bodyPr>
          <a:lstStyle/>
          <a:p>
            <a:r>
              <a:rPr lang="en-IN" sz="4800" dirty="0">
                <a:latin typeface="Dm sans" pitchFamily="2" charset="0"/>
              </a:rPr>
              <a:t>USER INTERFACE</a:t>
            </a:r>
          </a:p>
        </p:txBody>
      </p:sp>
    </p:spTree>
    <p:extLst>
      <p:ext uri="{BB962C8B-B14F-4D97-AF65-F5344CB8AC3E}">
        <p14:creationId xmlns:p14="http://schemas.microsoft.com/office/powerpoint/2010/main" val="2114996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9143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1314965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582207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9B3E34D-13E2-C90C-B8CA-4AD25EF12D42}"/>
              </a:ext>
            </a:extLst>
          </p:cNvPr>
          <p:cNvSpPr txBox="1"/>
          <p:nvPr/>
        </p:nvSpPr>
        <p:spPr>
          <a:xfrm>
            <a:off x="2306595" y="2248930"/>
            <a:ext cx="7578810" cy="923330"/>
          </a:xfrm>
          <a:prstGeom prst="rect">
            <a:avLst/>
          </a:prstGeom>
          <a:noFill/>
        </p:spPr>
        <p:txBody>
          <a:bodyPr wrap="square" rtlCol="0">
            <a:spAutoFit/>
          </a:bodyPr>
          <a:lstStyle/>
          <a:p>
            <a:pPr algn="ctr"/>
            <a:r>
              <a:rPr lang="en-IN" sz="5400" dirty="0">
                <a:latin typeface="Dm sans" pitchFamily="2" charset="0"/>
              </a:rPr>
              <a:t>INTRODUCTION</a:t>
            </a:r>
          </a:p>
        </p:txBody>
      </p:sp>
    </p:spTree>
    <p:extLst>
      <p:ext uri="{BB962C8B-B14F-4D97-AF65-F5344CB8AC3E}">
        <p14:creationId xmlns:p14="http://schemas.microsoft.com/office/powerpoint/2010/main" val="3101845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754" y="601456"/>
            <a:ext cx="10058400" cy="5655088"/>
          </a:xfrm>
          <a:prstGeom prst="rect">
            <a:avLst/>
          </a:prstGeom>
        </p:spPr>
      </p:pic>
    </p:spTree>
    <p:extLst>
      <p:ext uri="{BB962C8B-B14F-4D97-AF65-F5344CB8AC3E}">
        <p14:creationId xmlns:p14="http://schemas.microsoft.com/office/powerpoint/2010/main" val="2237359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09" y="601456"/>
            <a:ext cx="10058400" cy="5655088"/>
          </a:xfrm>
          <a:prstGeom prst="rect">
            <a:avLst/>
          </a:prstGeom>
        </p:spPr>
      </p:pic>
    </p:spTree>
    <p:extLst>
      <p:ext uri="{BB962C8B-B14F-4D97-AF65-F5344CB8AC3E}">
        <p14:creationId xmlns:p14="http://schemas.microsoft.com/office/powerpoint/2010/main" val="2766571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2C7F6DF-473C-68F4-564F-D53E9D4BC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35" y="611273"/>
            <a:ext cx="10253561" cy="5764813"/>
          </a:xfrm>
          <a:prstGeom prst="rect">
            <a:avLst/>
          </a:prstGeom>
        </p:spPr>
      </p:pic>
      <p:pic>
        <p:nvPicPr>
          <p:cNvPr id="9" name="Picture 8">
            <a:extLst>
              <a:ext uri="{FF2B5EF4-FFF2-40B4-BE49-F238E27FC236}">
                <a16:creationId xmlns:a16="http://schemas.microsoft.com/office/drawing/2014/main" xmlns="" id="{BDD2260F-1F40-5713-3FC9-7CFFB33B7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226" y="1408669"/>
            <a:ext cx="4497859" cy="3385751"/>
          </a:xfrm>
          <a:prstGeom prst="rect">
            <a:avLst/>
          </a:prstGeom>
        </p:spPr>
      </p:pic>
      <p:pic>
        <p:nvPicPr>
          <p:cNvPr id="11" name="Picture 10">
            <a:extLst>
              <a:ext uri="{FF2B5EF4-FFF2-40B4-BE49-F238E27FC236}">
                <a16:creationId xmlns:a16="http://schemas.microsoft.com/office/drawing/2014/main" xmlns="" id="{0FE40BCA-BF1A-A50F-C094-DF2DB4241A83}"/>
              </a:ext>
            </a:extLst>
          </p:cNvPr>
          <p:cNvPicPr>
            <a:picLocks noChangeAspect="1"/>
          </p:cNvPicPr>
          <p:nvPr/>
        </p:nvPicPr>
        <p:blipFill rotWithShape="1">
          <a:blip r:embed="rId4">
            <a:extLst>
              <a:ext uri="{28A0092B-C50C-407E-A947-70E740481C1C}">
                <a14:useLocalDpi xmlns:a14="http://schemas.microsoft.com/office/drawing/2010/main" val="0"/>
              </a:ext>
            </a:extLst>
          </a:blip>
          <a:srcRect b="8872"/>
          <a:stretch/>
        </p:blipFill>
        <p:spPr>
          <a:xfrm>
            <a:off x="1555150" y="1408668"/>
            <a:ext cx="4540850" cy="3385751"/>
          </a:xfrm>
          <a:prstGeom prst="rect">
            <a:avLst/>
          </a:prstGeom>
        </p:spPr>
      </p:pic>
    </p:spTree>
    <p:extLst>
      <p:ext uri="{BB962C8B-B14F-4D97-AF65-F5344CB8AC3E}">
        <p14:creationId xmlns:p14="http://schemas.microsoft.com/office/powerpoint/2010/main" val="781614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601456"/>
            <a:ext cx="10058400" cy="5655088"/>
          </a:xfrm>
          <a:prstGeom prst="rect">
            <a:avLst/>
          </a:prstGeom>
        </p:spPr>
      </p:pic>
    </p:spTree>
    <p:extLst>
      <p:ext uri="{BB962C8B-B14F-4D97-AF65-F5344CB8AC3E}">
        <p14:creationId xmlns:p14="http://schemas.microsoft.com/office/powerpoint/2010/main" val="3951735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139" y="601456"/>
            <a:ext cx="10058400" cy="5655088"/>
          </a:xfrm>
          <a:prstGeom prst="rect">
            <a:avLst/>
          </a:prstGeom>
        </p:spPr>
      </p:pic>
    </p:spTree>
    <p:extLst>
      <p:ext uri="{BB962C8B-B14F-4D97-AF65-F5344CB8AC3E}">
        <p14:creationId xmlns:p14="http://schemas.microsoft.com/office/powerpoint/2010/main" val="2404468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23" y="798842"/>
            <a:ext cx="10058400" cy="5655088"/>
          </a:xfrm>
          <a:prstGeom prst="rect">
            <a:avLst/>
          </a:prstGeom>
        </p:spPr>
      </p:pic>
    </p:spTree>
    <p:extLst>
      <p:ext uri="{BB962C8B-B14F-4D97-AF65-F5344CB8AC3E}">
        <p14:creationId xmlns:p14="http://schemas.microsoft.com/office/powerpoint/2010/main" val="1429874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04350"/>
            <a:ext cx="10058400" cy="5655088"/>
          </a:xfrm>
          <a:prstGeom prst="rect">
            <a:avLst/>
          </a:prstGeom>
        </p:spPr>
      </p:pic>
    </p:spTree>
    <p:extLst>
      <p:ext uri="{BB962C8B-B14F-4D97-AF65-F5344CB8AC3E}">
        <p14:creationId xmlns:p14="http://schemas.microsoft.com/office/powerpoint/2010/main" val="2131387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39" y="998135"/>
            <a:ext cx="10058400" cy="5655088"/>
          </a:xfrm>
          <a:prstGeom prst="rect">
            <a:avLst/>
          </a:prstGeom>
        </p:spPr>
      </p:pic>
    </p:spTree>
    <p:extLst>
      <p:ext uri="{BB962C8B-B14F-4D97-AF65-F5344CB8AC3E}">
        <p14:creationId xmlns:p14="http://schemas.microsoft.com/office/powerpoint/2010/main" val="1665151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1869525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474800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170393C-4DB5-FBE8-9641-55280C79DAAF}"/>
              </a:ext>
            </a:extLst>
          </p:cNvPr>
          <p:cNvSpPr txBox="1"/>
          <p:nvPr/>
        </p:nvSpPr>
        <p:spPr>
          <a:xfrm>
            <a:off x="1227438" y="387178"/>
            <a:ext cx="9407611" cy="5632311"/>
          </a:xfrm>
          <a:prstGeom prst="rect">
            <a:avLst/>
          </a:prstGeom>
          <a:noFill/>
        </p:spPr>
        <p:txBody>
          <a:bodyPr wrap="square" rtlCol="0">
            <a:spAutoFit/>
          </a:bodyPr>
          <a:lstStyle/>
          <a:p>
            <a:pPr algn="just"/>
            <a:r>
              <a:rPr lang="en-IN" sz="1800" b="1" kern="100" dirty="0">
                <a:effectLst/>
                <a:latin typeface="Dm sans" pitchFamily="2" charset="0"/>
                <a:ea typeface="Calibri" panose="020F0502020204030204" pitchFamily="34" charset="0"/>
                <a:cs typeface="Mangal" panose="02040503050203030202" pitchFamily="18" charset="0"/>
              </a:rPr>
              <a:t>Problem Statement</a:t>
            </a:r>
            <a:endParaRPr lang="en-IN" sz="1800" kern="100" dirty="0">
              <a:effectLst/>
              <a:latin typeface="Dm sans" pitchFamily="2" charset="0"/>
              <a:ea typeface="Calibri" panose="020F0502020204030204" pitchFamily="34" charset="0"/>
              <a:cs typeface="Mangal" panose="02040503050203030202" pitchFamily="18" charset="0"/>
            </a:endParaRPr>
          </a:p>
          <a:p>
            <a:pPr algn="just"/>
            <a:endParaRPr lang="en-IN" sz="1800" kern="100" dirty="0">
              <a:effectLst/>
              <a:latin typeface="Dm sans" pitchFamily="2" charset="0"/>
              <a:ea typeface="Calibri" panose="020F0502020204030204" pitchFamily="34" charset="0"/>
              <a:cs typeface="Mangal" panose="02040503050203030202" pitchFamily="18" charset="0"/>
            </a:endParaRPr>
          </a:p>
          <a:p>
            <a:pPr algn="just"/>
            <a:r>
              <a:rPr lang="en-IN" sz="1800" kern="100" dirty="0">
                <a:effectLst/>
                <a:latin typeface="Dm sans" pitchFamily="2" charset="0"/>
                <a:ea typeface="Calibri" panose="020F0502020204030204" pitchFamily="34" charset="0"/>
                <a:cs typeface="Mangal" panose="02040503050203030202" pitchFamily="18" charset="0"/>
              </a:rPr>
              <a:t>India is a country of 140 Crore with majority of the people still residing in rural regions. Due to this, there are many people unable to access to proper medical amenities which might not be available locally. Even if such facilities may be available, there is still the question of which specialist to consult and how to match their schedule to that of the doctor.</a:t>
            </a:r>
          </a:p>
          <a:p>
            <a:pPr algn="just"/>
            <a:endParaRPr lang="en-IN" kern="100" dirty="0">
              <a:latin typeface="Dm sans" pitchFamily="2" charset="0"/>
              <a:ea typeface="Calibri" panose="020F0502020204030204" pitchFamily="34" charset="0"/>
              <a:cs typeface="Mangal" panose="02040503050203030202" pitchFamily="18" charset="0"/>
            </a:endParaRPr>
          </a:p>
          <a:p>
            <a:pPr algn="just"/>
            <a:r>
              <a:rPr lang="en-IN" sz="1800" b="1" kern="100" dirty="0">
                <a:effectLst/>
                <a:latin typeface="Dm sans" pitchFamily="2" charset="0"/>
                <a:ea typeface="Calibri" panose="020F0502020204030204" pitchFamily="34" charset="0"/>
                <a:cs typeface="Mangal" panose="02040503050203030202" pitchFamily="18" charset="0"/>
              </a:rPr>
              <a:t>Proposed Solution</a:t>
            </a:r>
            <a:endParaRPr lang="en-IN" sz="1800" kern="100" dirty="0">
              <a:effectLst/>
              <a:latin typeface="Dm sans" pitchFamily="2" charset="0"/>
              <a:ea typeface="Calibri" panose="020F0502020204030204" pitchFamily="34" charset="0"/>
              <a:cs typeface="Mangal" panose="02040503050203030202" pitchFamily="18" charset="0"/>
            </a:endParaRPr>
          </a:p>
          <a:p>
            <a:pPr algn="just"/>
            <a:endParaRPr lang="en-IN" sz="1800" kern="100" dirty="0">
              <a:effectLst/>
              <a:latin typeface="Dm sans" pitchFamily="2" charset="0"/>
              <a:ea typeface="Calibri" panose="020F0502020204030204" pitchFamily="34" charset="0"/>
              <a:cs typeface="Mangal" panose="02040503050203030202" pitchFamily="18" charset="0"/>
            </a:endParaRPr>
          </a:p>
          <a:p>
            <a:pPr algn="just"/>
            <a:r>
              <a:rPr lang="en-US" dirty="0">
                <a:latin typeface="Dm sans" pitchFamily="2" charset="0"/>
                <a:ea typeface="Calibri" panose="020F0502020204030204" pitchFamily="34" charset="0"/>
              </a:rPr>
              <a:t>Our Project</a:t>
            </a:r>
            <a:r>
              <a:rPr lang="en-US" sz="1800" dirty="0">
                <a:effectLst/>
                <a:latin typeface="Dm sans" pitchFamily="2" charset="0"/>
                <a:ea typeface="Calibri" panose="020F0502020204030204" pitchFamily="34" charset="0"/>
              </a:rPr>
              <a:t> aims to address these issues by providing a platform built on the MERN Stack (MongoDB, Express.js, React, Node.js), offering users seamless access to healthcare services. </a:t>
            </a:r>
          </a:p>
          <a:p>
            <a:pPr marL="285750" indent="-285750" algn="just">
              <a:buFont typeface="Arial" panose="020B0604020202020204" pitchFamily="34" charset="0"/>
              <a:buChar char="•"/>
            </a:pPr>
            <a:r>
              <a:rPr lang="en-US" sz="1800" dirty="0">
                <a:effectLst/>
                <a:latin typeface="Dm sans" pitchFamily="2" charset="0"/>
                <a:ea typeface="Calibri" panose="020F0502020204030204" pitchFamily="34" charset="0"/>
              </a:rPr>
              <a:t>Users can connect with healthcare professionals through secure video calls, enabling timely consultations from the comfort of their homes.</a:t>
            </a:r>
          </a:p>
          <a:p>
            <a:pPr marL="285750" indent="-285750" algn="just">
              <a:buFont typeface="Arial" panose="020B0604020202020204" pitchFamily="34" charset="0"/>
              <a:buChar char="•"/>
            </a:pPr>
            <a:r>
              <a:rPr lang="en-US" sz="1800" dirty="0">
                <a:effectLst/>
                <a:latin typeface="Dm sans" pitchFamily="2" charset="0"/>
                <a:ea typeface="Calibri" panose="020F0502020204030204" pitchFamily="34" charset="0"/>
              </a:rPr>
              <a:t> Users can create profiles, storing their medical history securely. This information helps doctors make more informed decisions during consultations. </a:t>
            </a:r>
          </a:p>
          <a:p>
            <a:pPr marL="285750" indent="-285750" algn="just">
              <a:buFont typeface="Arial" panose="020B0604020202020204" pitchFamily="34" charset="0"/>
              <a:buChar char="•"/>
            </a:pPr>
            <a:r>
              <a:rPr lang="en-US" sz="1800" dirty="0">
                <a:effectLst/>
                <a:latin typeface="Dm sans" pitchFamily="2" charset="0"/>
                <a:ea typeface="Calibri" panose="020F0502020204030204" pitchFamily="34" charset="0"/>
              </a:rPr>
              <a:t>By utilizing the ML disease prediction model, users receive immediate assessments based on their provided symptoms, enabling quick insights into potential health issues.</a:t>
            </a:r>
            <a:endParaRPr lang="en-IN" dirty="0">
              <a:latin typeface="Dm sans" pitchFamily="2" charset="0"/>
            </a:endParaRPr>
          </a:p>
        </p:txBody>
      </p:sp>
    </p:spTree>
    <p:extLst>
      <p:ext uri="{BB962C8B-B14F-4D97-AF65-F5344CB8AC3E}">
        <p14:creationId xmlns:p14="http://schemas.microsoft.com/office/powerpoint/2010/main" val="19718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1031329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2417421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2C7F6DF-473C-68F4-564F-D53E9D4BC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35" y="611273"/>
            <a:ext cx="10253561" cy="5764813"/>
          </a:xfrm>
          <a:prstGeom prst="rect">
            <a:avLst/>
          </a:prstGeom>
        </p:spPr>
      </p:pic>
      <p:pic>
        <p:nvPicPr>
          <p:cNvPr id="9" name="Picture 8">
            <a:extLst>
              <a:ext uri="{FF2B5EF4-FFF2-40B4-BE49-F238E27FC236}">
                <a16:creationId xmlns:a16="http://schemas.microsoft.com/office/drawing/2014/main" xmlns="" id="{BDD2260F-1F40-5713-3FC9-7CFFB33B7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226" y="1408669"/>
            <a:ext cx="4497859" cy="3385751"/>
          </a:xfrm>
          <a:prstGeom prst="rect">
            <a:avLst/>
          </a:prstGeom>
        </p:spPr>
      </p:pic>
      <p:pic>
        <p:nvPicPr>
          <p:cNvPr id="11" name="Picture 10">
            <a:extLst>
              <a:ext uri="{FF2B5EF4-FFF2-40B4-BE49-F238E27FC236}">
                <a16:creationId xmlns:a16="http://schemas.microsoft.com/office/drawing/2014/main" xmlns="" id="{0FE40BCA-BF1A-A50F-C094-DF2DB4241A83}"/>
              </a:ext>
            </a:extLst>
          </p:cNvPr>
          <p:cNvPicPr>
            <a:picLocks noChangeAspect="1"/>
          </p:cNvPicPr>
          <p:nvPr/>
        </p:nvPicPr>
        <p:blipFill rotWithShape="1">
          <a:blip r:embed="rId4">
            <a:extLst>
              <a:ext uri="{28A0092B-C50C-407E-A947-70E740481C1C}">
                <a14:useLocalDpi xmlns:a14="http://schemas.microsoft.com/office/drawing/2010/main" val="0"/>
              </a:ext>
            </a:extLst>
          </a:blip>
          <a:srcRect b="8872"/>
          <a:stretch/>
        </p:blipFill>
        <p:spPr>
          <a:xfrm>
            <a:off x="1555150" y="1408668"/>
            <a:ext cx="4540850" cy="3385751"/>
          </a:xfrm>
          <a:prstGeom prst="rect">
            <a:avLst/>
          </a:prstGeom>
        </p:spPr>
      </p:pic>
    </p:spTree>
    <p:extLst>
      <p:ext uri="{BB962C8B-B14F-4D97-AF65-F5344CB8AC3E}">
        <p14:creationId xmlns:p14="http://schemas.microsoft.com/office/powerpoint/2010/main" val="914900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6436280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2145381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4196950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3054468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1382800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3929363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67720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44A6FA7-E97B-BBE7-CA3E-52F3E4424C35}"/>
              </a:ext>
            </a:extLst>
          </p:cNvPr>
          <p:cNvSpPr txBox="1"/>
          <p:nvPr/>
        </p:nvSpPr>
        <p:spPr>
          <a:xfrm>
            <a:off x="1433385" y="1532238"/>
            <a:ext cx="9621795" cy="2842830"/>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en-IN" sz="1800" kern="100" dirty="0">
                <a:effectLst/>
                <a:latin typeface="Dm sans" pitchFamily="2" charset="0"/>
                <a:ea typeface="Calibri" panose="020F0502020204030204" pitchFamily="34" charset="0"/>
                <a:cs typeface="Mangal" panose="02040503050203030202" pitchFamily="18" charset="0"/>
              </a:rPr>
              <a:t>To develop a user-friendly web application which allows the user to self-diagnose himself respective to his/her symptoms, enabling them to select an appropriate medical professional for further treatment.</a:t>
            </a:r>
          </a:p>
          <a:p>
            <a:pPr marL="342900" lvl="0" indent="-342900" algn="just">
              <a:lnSpc>
                <a:spcPct val="107000"/>
              </a:lnSpc>
              <a:buFont typeface="Symbol" panose="05050102010706020507" pitchFamily="18" charset="2"/>
              <a:buChar char=""/>
            </a:pPr>
            <a:r>
              <a:rPr lang="en-IN" sz="1800" kern="100" dirty="0">
                <a:effectLst/>
                <a:latin typeface="Dm sans" pitchFamily="2" charset="0"/>
                <a:ea typeface="Calibri" panose="020F0502020204030204" pitchFamily="34" charset="0"/>
                <a:cs typeface="Mangal" panose="02040503050203030202" pitchFamily="18" charset="0"/>
              </a:rPr>
              <a:t>Ensure that individuals, regardless of their location or physical limitations, can easily access medical consultations, advice, and prescriptions through the web application through virtual interaction medium like video call.</a:t>
            </a:r>
          </a:p>
          <a:p>
            <a:pPr marL="342900" lvl="0" indent="-342900" algn="just">
              <a:lnSpc>
                <a:spcPct val="107000"/>
              </a:lnSpc>
              <a:spcAft>
                <a:spcPts val="800"/>
              </a:spcAft>
              <a:buFont typeface="Symbol" panose="05050102010706020507" pitchFamily="18" charset="2"/>
              <a:buChar char=""/>
            </a:pPr>
            <a:r>
              <a:rPr lang="en-IN" sz="1800" kern="100" dirty="0">
                <a:effectLst/>
                <a:latin typeface="Dm sans" pitchFamily="2" charset="0"/>
                <a:ea typeface="Calibri" panose="020F0502020204030204" pitchFamily="34" charset="0"/>
                <a:cs typeface="Mangal" panose="02040503050203030202" pitchFamily="18" charset="0"/>
              </a:rPr>
              <a:t>Provide a platform for urgent medical situations where patients can connect with healthcare professionals promptly, avoiding unnecessary delays.</a:t>
            </a:r>
          </a:p>
          <a:p>
            <a:endParaRPr lang="en-IN" dirty="0"/>
          </a:p>
        </p:txBody>
      </p:sp>
      <p:sp>
        <p:nvSpPr>
          <p:cNvPr id="4" name="TextBox 3">
            <a:extLst>
              <a:ext uri="{FF2B5EF4-FFF2-40B4-BE49-F238E27FC236}">
                <a16:creationId xmlns:a16="http://schemas.microsoft.com/office/drawing/2014/main" xmlns="" id="{1D2ABD3A-3DCE-F6B2-0D2A-9175AD907E36}"/>
              </a:ext>
            </a:extLst>
          </p:cNvPr>
          <p:cNvSpPr txBox="1"/>
          <p:nvPr/>
        </p:nvSpPr>
        <p:spPr>
          <a:xfrm>
            <a:off x="1532239" y="535459"/>
            <a:ext cx="3245707" cy="646331"/>
          </a:xfrm>
          <a:prstGeom prst="rect">
            <a:avLst/>
          </a:prstGeom>
          <a:noFill/>
        </p:spPr>
        <p:txBody>
          <a:bodyPr wrap="square" rtlCol="0">
            <a:spAutoFit/>
          </a:bodyPr>
          <a:lstStyle/>
          <a:p>
            <a:r>
              <a:rPr lang="en-US" sz="3600" dirty="0">
                <a:latin typeface="Dm sans" pitchFamily="2" charset="0"/>
              </a:rPr>
              <a:t>OBJECTIVES</a:t>
            </a:r>
            <a:r>
              <a:rPr lang="en-US" sz="3600" b="0" i="0" dirty="0">
                <a:effectLst/>
                <a:latin typeface="Dm sans" pitchFamily="2" charset="0"/>
              </a:rPr>
              <a:t> </a:t>
            </a:r>
          </a:p>
        </p:txBody>
      </p:sp>
    </p:spTree>
    <p:extLst>
      <p:ext uri="{BB962C8B-B14F-4D97-AF65-F5344CB8AC3E}">
        <p14:creationId xmlns:p14="http://schemas.microsoft.com/office/powerpoint/2010/main" val="246744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1AE9B1B-5757-03C3-92DD-9ED989B6F570}"/>
              </a:ext>
            </a:extLst>
          </p:cNvPr>
          <p:cNvSpPr txBox="1"/>
          <p:nvPr/>
        </p:nvSpPr>
        <p:spPr>
          <a:xfrm>
            <a:off x="3439297" y="2644170"/>
            <a:ext cx="5313406" cy="1569660"/>
          </a:xfrm>
          <a:prstGeom prst="rect">
            <a:avLst/>
          </a:prstGeom>
          <a:noFill/>
        </p:spPr>
        <p:txBody>
          <a:bodyPr wrap="square" rtlCol="0">
            <a:spAutoFit/>
          </a:bodyPr>
          <a:lstStyle/>
          <a:p>
            <a:pPr algn="ctr"/>
            <a:r>
              <a:rPr lang="en-IN" sz="4800" dirty="0">
                <a:latin typeface="Dm sans" pitchFamily="2" charset="0"/>
              </a:rPr>
              <a:t>CODE</a:t>
            </a:r>
          </a:p>
          <a:p>
            <a:pPr algn="ctr"/>
            <a:r>
              <a:rPr lang="en-IN" sz="4800" dirty="0">
                <a:latin typeface="Dm sans" pitchFamily="2" charset="0"/>
              </a:rPr>
              <a:t>AND STRUCTURE</a:t>
            </a:r>
          </a:p>
        </p:txBody>
      </p:sp>
    </p:spTree>
    <p:extLst>
      <p:ext uri="{BB962C8B-B14F-4D97-AF65-F5344CB8AC3E}">
        <p14:creationId xmlns:p14="http://schemas.microsoft.com/office/powerpoint/2010/main" val="2684346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762310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1535093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37061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2330454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3840444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30003892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3684587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3287628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212740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44A6FA7-E97B-BBE7-CA3E-52F3E4424C35}"/>
              </a:ext>
            </a:extLst>
          </p:cNvPr>
          <p:cNvSpPr txBox="1"/>
          <p:nvPr/>
        </p:nvSpPr>
        <p:spPr>
          <a:xfrm>
            <a:off x="1433385" y="1532238"/>
            <a:ext cx="9621795" cy="4523161"/>
          </a:xfrm>
          <a:prstGeom prst="rect">
            <a:avLst/>
          </a:prstGeom>
          <a:noFill/>
        </p:spPr>
        <p:txBody>
          <a:bodyPr wrap="square" rtlCol="0">
            <a:spAutoFit/>
          </a:bodyPr>
          <a:lstStyle/>
          <a:p>
            <a:pPr marL="342900" lvl="0" indent="-342900" algn="just">
              <a:lnSpc>
                <a:spcPct val="107000"/>
              </a:lnSpc>
              <a:buFont typeface="+mj-lt"/>
              <a:buAutoNum type="arabicPeriod"/>
            </a:pPr>
            <a:r>
              <a:rPr lang="en-IN" sz="1800" b="1" kern="100" dirty="0">
                <a:effectLst/>
                <a:latin typeface="Dm sans" pitchFamily="2" charset="0"/>
                <a:ea typeface="Calibri" panose="020F0502020204030204" pitchFamily="34" charset="0"/>
                <a:cs typeface="Mangal" panose="02040503050203030202" pitchFamily="18" charset="0"/>
              </a:rPr>
              <a:t>Accessibility: </a:t>
            </a:r>
            <a:r>
              <a:rPr lang="en-IN" sz="1800" kern="100" dirty="0">
                <a:effectLst/>
                <a:latin typeface="Dm sans" pitchFamily="2" charset="0"/>
                <a:ea typeface="Calibri" panose="020F0502020204030204" pitchFamily="34" charset="0"/>
                <a:cs typeface="Mangal" panose="02040503050203030202" pitchFamily="18" charset="0"/>
              </a:rPr>
              <a:t>Telemedicine applications make healthcare more accessible to individuals who may have limited access to traditional healthcare facilities due to geographical, physical, or logistical constraints. This can include individuals in rural areas, those with mobility challenges, or people in underserved regions.</a:t>
            </a:r>
          </a:p>
          <a:p>
            <a:pPr marL="342900" lvl="0" indent="-342900" algn="just">
              <a:lnSpc>
                <a:spcPct val="107000"/>
              </a:lnSpc>
              <a:buFont typeface="+mj-lt"/>
              <a:buAutoNum type="arabicPeriod"/>
            </a:pPr>
            <a:r>
              <a:rPr lang="en-IN" sz="1800" b="1" kern="100" dirty="0">
                <a:effectLst/>
                <a:latin typeface="Dm sans" pitchFamily="2" charset="0"/>
                <a:ea typeface="Calibri" panose="020F0502020204030204" pitchFamily="34" charset="0"/>
                <a:cs typeface="Mangal" panose="02040503050203030202" pitchFamily="18" charset="0"/>
              </a:rPr>
              <a:t>Convenience:</a:t>
            </a:r>
            <a:r>
              <a:rPr lang="en-IN" sz="1800" kern="100" dirty="0">
                <a:effectLst/>
                <a:latin typeface="Dm sans" pitchFamily="2" charset="0"/>
                <a:ea typeface="Calibri" panose="020F0502020204030204" pitchFamily="34" charset="0"/>
                <a:cs typeface="Mangal" panose="02040503050203030202" pitchFamily="18" charset="0"/>
              </a:rPr>
              <a:t> Telemedicine offers patients the convenience of accessing healthcare services from the comfort of their homes or workplaces. This reduces the need for travel, waiting times, and the associated inconveniences.</a:t>
            </a:r>
          </a:p>
          <a:p>
            <a:pPr marL="342900" lvl="0" indent="-342900" algn="just">
              <a:lnSpc>
                <a:spcPct val="107000"/>
              </a:lnSpc>
              <a:buFont typeface="+mj-lt"/>
              <a:buAutoNum type="arabicPeriod"/>
            </a:pPr>
            <a:r>
              <a:rPr lang="en-IN" sz="1800" b="1" kern="100" dirty="0">
                <a:effectLst/>
                <a:latin typeface="Dm sans" pitchFamily="2" charset="0"/>
                <a:ea typeface="Calibri" panose="020F0502020204030204" pitchFamily="34" charset="0"/>
                <a:cs typeface="Mangal" panose="02040503050203030202" pitchFamily="18" charset="0"/>
              </a:rPr>
              <a:t>Timely Consultations:</a:t>
            </a:r>
            <a:r>
              <a:rPr lang="en-IN" sz="1800" kern="100" dirty="0">
                <a:effectLst/>
                <a:latin typeface="Dm sans" pitchFamily="2" charset="0"/>
                <a:ea typeface="Calibri" panose="020F0502020204030204" pitchFamily="34" charset="0"/>
                <a:cs typeface="Mangal" panose="02040503050203030202" pitchFamily="18" charset="0"/>
              </a:rPr>
              <a:t> Telemedicine applications can facilitate timely consultations, especially in emergencies or situations where rapid medical advice is critical. Patients can connect with healthcare professionals without delays.</a:t>
            </a:r>
          </a:p>
          <a:p>
            <a:pPr marL="342900" lvl="0" indent="-342900" algn="just">
              <a:lnSpc>
                <a:spcPct val="107000"/>
              </a:lnSpc>
              <a:buFont typeface="+mj-lt"/>
              <a:buAutoNum type="arabicPeriod"/>
            </a:pPr>
            <a:r>
              <a:rPr lang="en-IN" sz="1800" b="1" kern="100" dirty="0">
                <a:effectLst/>
                <a:latin typeface="Dm sans" pitchFamily="2" charset="0"/>
                <a:ea typeface="Calibri" panose="020F0502020204030204" pitchFamily="34" charset="0"/>
                <a:cs typeface="Mangal" panose="02040503050203030202" pitchFamily="18" charset="0"/>
              </a:rPr>
              <a:t>Early Intervention:</a:t>
            </a:r>
            <a:r>
              <a:rPr lang="en-IN" sz="1800" kern="100" dirty="0">
                <a:effectLst/>
                <a:latin typeface="Dm sans" pitchFamily="2" charset="0"/>
                <a:ea typeface="Calibri" panose="020F0502020204030204" pitchFamily="34" charset="0"/>
                <a:cs typeface="Mangal" panose="02040503050203030202" pitchFamily="18" charset="0"/>
              </a:rPr>
              <a:t> Early prediction of disease enables healthcare providers to intervene and initiate treatment or preventive measures at an earlier stage, potentially reducing the severity of the disease and the associated healthcare costs.</a:t>
            </a:r>
          </a:p>
          <a:p>
            <a:pPr marL="342900" lvl="0" indent="-342900" algn="just">
              <a:lnSpc>
                <a:spcPct val="107000"/>
              </a:lnSpc>
              <a:spcAft>
                <a:spcPts val="800"/>
              </a:spcAft>
              <a:buFont typeface="+mj-lt"/>
              <a:buAutoNum type="arabicPeriod"/>
            </a:pPr>
            <a:r>
              <a:rPr lang="en-IN" sz="1800" b="1" kern="100" dirty="0">
                <a:effectLst/>
                <a:latin typeface="Dm sans" pitchFamily="2" charset="0"/>
                <a:ea typeface="Calibri" panose="020F0502020204030204" pitchFamily="34" charset="0"/>
                <a:cs typeface="Mangal" panose="02040503050203030202" pitchFamily="18" charset="0"/>
              </a:rPr>
              <a:t>Disease Surveillance:</a:t>
            </a:r>
            <a:r>
              <a:rPr lang="en-IN" sz="1800" kern="100" dirty="0">
                <a:effectLst/>
                <a:latin typeface="Dm sans" pitchFamily="2" charset="0"/>
                <a:ea typeface="Calibri" panose="020F0502020204030204" pitchFamily="34" charset="0"/>
                <a:cs typeface="Mangal" panose="02040503050203030202" pitchFamily="18" charset="0"/>
              </a:rPr>
              <a:t> ML models can analyse epidemiological data to detect disease outbreaks and trends, allowing for timely public health responses.</a:t>
            </a:r>
          </a:p>
        </p:txBody>
      </p:sp>
      <p:sp>
        <p:nvSpPr>
          <p:cNvPr id="4" name="TextBox 3">
            <a:extLst>
              <a:ext uri="{FF2B5EF4-FFF2-40B4-BE49-F238E27FC236}">
                <a16:creationId xmlns:a16="http://schemas.microsoft.com/office/drawing/2014/main" xmlns="" id="{1D2ABD3A-3DCE-F6B2-0D2A-9175AD907E36}"/>
              </a:ext>
            </a:extLst>
          </p:cNvPr>
          <p:cNvSpPr txBox="1"/>
          <p:nvPr/>
        </p:nvSpPr>
        <p:spPr>
          <a:xfrm>
            <a:off x="1532239" y="535459"/>
            <a:ext cx="3245707" cy="646331"/>
          </a:xfrm>
          <a:prstGeom prst="rect">
            <a:avLst/>
          </a:prstGeom>
          <a:noFill/>
        </p:spPr>
        <p:txBody>
          <a:bodyPr wrap="square" rtlCol="0">
            <a:spAutoFit/>
          </a:bodyPr>
          <a:lstStyle/>
          <a:p>
            <a:r>
              <a:rPr lang="en-US" sz="3600" b="0" i="0" dirty="0">
                <a:effectLst/>
                <a:latin typeface="Dm sans" pitchFamily="2" charset="0"/>
              </a:rPr>
              <a:t>MOTIVATIONS </a:t>
            </a:r>
          </a:p>
        </p:txBody>
      </p:sp>
    </p:spTree>
    <p:extLst>
      <p:ext uri="{BB962C8B-B14F-4D97-AF65-F5344CB8AC3E}">
        <p14:creationId xmlns:p14="http://schemas.microsoft.com/office/powerpoint/2010/main" val="2759362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4253685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1641949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27551570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2111867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114214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601456"/>
            <a:ext cx="10058400" cy="5655088"/>
          </a:xfrm>
          <a:prstGeom prst="rect">
            <a:avLst/>
          </a:prstGeom>
        </p:spPr>
      </p:pic>
    </p:spTree>
    <p:extLst>
      <p:ext uri="{BB962C8B-B14F-4D97-AF65-F5344CB8AC3E}">
        <p14:creationId xmlns:p14="http://schemas.microsoft.com/office/powerpoint/2010/main" val="15922466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C551E06-4B4F-9816-5374-C569C1F89FCD}"/>
              </a:ext>
            </a:extLst>
          </p:cNvPr>
          <p:cNvSpPr txBox="1"/>
          <p:nvPr/>
        </p:nvSpPr>
        <p:spPr>
          <a:xfrm>
            <a:off x="1845276" y="1194486"/>
            <a:ext cx="8180173" cy="2515689"/>
          </a:xfrm>
          <a:prstGeom prst="rect">
            <a:avLst/>
          </a:prstGeom>
          <a:noFill/>
        </p:spPr>
        <p:txBody>
          <a:bodyPr wrap="square" rtlCol="0">
            <a:spAutoFit/>
          </a:bodyPr>
          <a:lstStyle/>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References [IEEE format]</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Here specify the description of the study material referred for the development of project</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fontAlgn="base">
              <a:lnSpc>
                <a:spcPct val="115000"/>
              </a:lnSpc>
              <a:spcAft>
                <a:spcPts val="1200"/>
              </a:spcAft>
            </a:pPr>
            <a:r>
              <a:rPr lang="en-IN" sz="1800" b="0" dirty="0">
                <a:solidFill>
                  <a:srgbClr val="000000"/>
                </a:solidFill>
                <a:effectLst/>
                <a:latin typeface="Times New Roman" panose="02020603050405020304" pitchFamily="18" charset="0"/>
                <a:ea typeface="Times New Roman" panose="02020603050405020304" pitchFamily="18" charset="0"/>
              </a:rPr>
              <a:t>Pranay Patil</a:t>
            </a:r>
            <a:r>
              <a:rPr lang="en-IN" sz="1800" b="1" dirty="0">
                <a:solidFill>
                  <a:srgbClr val="000000"/>
                </a:solidFill>
                <a:effectLst/>
                <a:latin typeface="Times New Roman" panose="02020603050405020304" pitchFamily="18" charset="0"/>
                <a:ea typeface="Times New Roman" panose="02020603050405020304" pitchFamily="18" charset="0"/>
              </a:rPr>
              <a:t>. “</a:t>
            </a:r>
            <a:r>
              <a:rPr lang="en-IN" sz="1800" b="0" dirty="0">
                <a:solidFill>
                  <a:srgbClr val="000000"/>
                </a:solidFill>
                <a:effectLst/>
                <a:latin typeface="Times New Roman" panose="02020603050405020304" pitchFamily="18" charset="0"/>
                <a:ea typeface="Times New Roman" panose="02020603050405020304" pitchFamily="18" charset="0"/>
              </a:rPr>
              <a:t>Disease Symptom Prediction </a:t>
            </a:r>
            <a:r>
              <a:rPr lang="en-IN" sz="1800" b="0" kern="0" dirty="0">
                <a:solidFill>
                  <a:srgbClr val="000000"/>
                </a:solidFill>
                <a:effectLst/>
                <a:latin typeface="Times New Roman" panose="02020603050405020304" pitchFamily="18" charset="0"/>
                <a:ea typeface="Times New Roman" panose="02020603050405020304" pitchFamily="18" charset="0"/>
              </a:rPr>
              <a:t>helps to create a disease prediction or healthcare system” Kaggle.com. </a:t>
            </a:r>
            <a:r>
              <a:rPr lang="en-IN" sz="1800" b="0" u="sng" kern="0" dirty="0">
                <a:solidFill>
                  <a:srgbClr val="000000"/>
                </a:solidFill>
                <a:effectLst/>
                <a:latin typeface="Times New Roman" panose="02020603050405020304" pitchFamily="18" charset="0"/>
                <a:ea typeface="Times New Roman" panose="02020603050405020304" pitchFamily="18" charset="0"/>
                <a:hlinkClick r:id="rId2"/>
              </a:rPr>
              <a:t>https://www.kaggle.com/datasets/itachi9604/disease-symptom-description-dataset</a:t>
            </a:r>
            <a:r>
              <a:rPr lang="en-IN" sz="1800" b="0" kern="0" dirty="0">
                <a:solidFill>
                  <a:srgbClr val="000000"/>
                </a:solidFill>
                <a:effectLst/>
                <a:latin typeface="Times New Roman" panose="02020603050405020304" pitchFamily="18" charset="0"/>
                <a:ea typeface="Times New Roman" panose="02020603050405020304" pitchFamily="18" charset="0"/>
              </a:rPr>
              <a:t> (accessed Aug. 21,2022).</a:t>
            </a:r>
            <a:endParaRPr lang="en-I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943343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D61DAFB-9DA3-B8F8-A678-C544E7CD4F6D}"/>
              </a:ext>
            </a:extLst>
          </p:cNvPr>
          <p:cNvSpPr txBox="1"/>
          <p:nvPr/>
        </p:nvSpPr>
        <p:spPr>
          <a:xfrm>
            <a:off x="3096208" y="2659559"/>
            <a:ext cx="5999583" cy="1015663"/>
          </a:xfrm>
          <a:prstGeom prst="rect">
            <a:avLst/>
          </a:prstGeom>
          <a:noFill/>
        </p:spPr>
        <p:txBody>
          <a:bodyPr wrap="square" rtlCol="0">
            <a:spAutoFit/>
          </a:bodyPr>
          <a:lstStyle/>
          <a:p>
            <a:pPr algn="ctr"/>
            <a:r>
              <a:rPr lang="en-US" sz="6000" dirty="0">
                <a:latin typeface="Dm sans" pitchFamily="2" charset="0"/>
              </a:rPr>
              <a:t>THANK YOU</a:t>
            </a:r>
            <a:endParaRPr lang="en-IN" sz="6000" dirty="0">
              <a:latin typeface="Dm sans" pitchFamily="2" charset="0"/>
            </a:endParaRPr>
          </a:p>
        </p:txBody>
      </p:sp>
    </p:spTree>
    <p:extLst>
      <p:ext uri="{BB962C8B-B14F-4D97-AF65-F5344CB8AC3E}">
        <p14:creationId xmlns:p14="http://schemas.microsoft.com/office/powerpoint/2010/main" val="1649236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EA33A7-9CC4-E639-A3BF-DED6DFD56F74}"/>
              </a:ext>
            </a:extLst>
          </p:cNvPr>
          <p:cNvSpPr txBox="1"/>
          <p:nvPr/>
        </p:nvSpPr>
        <p:spPr>
          <a:xfrm>
            <a:off x="3693367" y="1859340"/>
            <a:ext cx="4805265" cy="2123658"/>
          </a:xfrm>
          <a:prstGeom prst="rect">
            <a:avLst/>
          </a:prstGeom>
          <a:noFill/>
        </p:spPr>
        <p:txBody>
          <a:bodyPr wrap="square" rtlCol="0">
            <a:spAutoFit/>
          </a:bodyPr>
          <a:lstStyle/>
          <a:p>
            <a:pPr algn="ctr"/>
            <a:r>
              <a:rPr lang="en-US" sz="4400" dirty="0">
                <a:latin typeface="Dm sans" pitchFamily="2" charset="0"/>
              </a:rPr>
              <a:t>DIFFERENT TECHNOLOGIES</a:t>
            </a:r>
          </a:p>
          <a:p>
            <a:pPr algn="ctr"/>
            <a:r>
              <a:rPr lang="en-US" sz="4400" dirty="0">
                <a:latin typeface="Dm sans" pitchFamily="2" charset="0"/>
              </a:rPr>
              <a:t>UTILIZED</a:t>
            </a:r>
            <a:endParaRPr lang="en-IN" sz="4400" dirty="0">
              <a:latin typeface="Dm sans" pitchFamily="2" charset="0"/>
            </a:endParaRPr>
          </a:p>
        </p:txBody>
      </p:sp>
    </p:spTree>
    <p:extLst>
      <p:ext uri="{BB962C8B-B14F-4D97-AF65-F5344CB8AC3E}">
        <p14:creationId xmlns:p14="http://schemas.microsoft.com/office/powerpoint/2010/main" val="223558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3474C0A-F395-FBCC-D973-D8900891A06D}"/>
              </a:ext>
            </a:extLst>
          </p:cNvPr>
          <p:cNvSpPr txBox="1"/>
          <p:nvPr/>
        </p:nvSpPr>
        <p:spPr>
          <a:xfrm>
            <a:off x="2486960" y="294295"/>
            <a:ext cx="4806821" cy="923330"/>
          </a:xfrm>
          <a:prstGeom prst="rect">
            <a:avLst/>
          </a:prstGeom>
          <a:noFill/>
        </p:spPr>
        <p:txBody>
          <a:bodyPr wrap="square" rtlCol="0">
            <a:spAutoFit/>
          </a:bodyPr>
          <a:lstStyle/>
          <a:p>
            <a:r>
              <a:rPr lang="en-US" sz="5400" b="1" dirty="0">
                <a:latin typeface="Dm sans" pitchFamily="2" charset="0"/>
              </a:rPr>
              <a:t>MongoDB:</a:t>
            </a:r>
            <a:endParaRPr lang="en-IN" sz="5400" b="1" dirty="0">
              <a:latin typeface="Dm sans" pitchFamily="2" charset="0"/>
            </a:endParaRPr>
          </a:p>
        </p:txBody>
      </p:sp>
      <p:sp>
        <p:nvSpPr>
          <p:cNvPr id="4" name="TextBox 3">
            <a:extLst>
              <a:ext uri="{FF2B5EF4-FFF2-40B4-BE49-F238E27FC236}">
                <a16:creationId xmlns:a16="http://schemas.microsoft.com/office/drawing/2014/main" xmlns="" id="{1E5A712E-150A-174E-B9DC-64822B70DBF1}"/>
              </a:ext>
            </a:extLst>
          </p:cNvPr>
          <p:cNvSpPr txBox="1"/>
          <p:nvPr/>
        </p:nvSpPr>
        <p:spPr>
          <a:xfrm>
            <a:off x="1442126" y="1277621"/>
            <a:ext cx="7744407" cy="3477875"/>
          </a:xfrm>
          <a:prstGeom prst="rect">
            <a:avLst/>
          </a:prstGeom>
          <a:noFill/>
        </p:spPr>
        <p:txBody>
          <a:bodyPr wrap="square" rtlCol="0">
            <a:spAutoFit/>
          </a:bodyPr>
          <a:lstStyle/>
          <a:p>
            <a:pPr algn="just"/>
            <a:r>
              <a:rPr lang="en-US" sz="2000" dirty="0">
                <a:latin typeface="Dm sans" pitchFamily="2" charset="0"/>
              </a:rPr>
              <a:t>MongoDB is a NoSQL, document-oriented database designed for flexibility and scalability. It stores data in BSON (Binary JSON) format, allowing for complex structures and relationships within documents.</a:t>
            </a:r>
          </a:p>
          <a:p>
            <a:pPr algn="just"/>
            <a:endParaRPr lang="en-US" sz="2000" dirty="0">
              <a:latin typeface="Dm sans" pitchFamily="2" charset="0"/>
            </a:endParaRPr>
          </a:p>
          <a:p>
            <a:pPr algn="just"/>
            <a:r>
              <a:rPr lang="en-US" sz="2000" dirty="0">
                <a:latin typeface="Dm sans" pitchFamily="2" charset="0"/>
              </a:rPr>
              <a:t>Use of NoSQL Databases in Healthcare: </a:t>
            </a:r>
          </a:p>
          <a:p>
            <a:pPr marL="342900" indent="-342900" algn="just">
              <a:buFont typeface="Arial" panose="020B0604020202020204" pitchFamily="34" charset="0"/>
              <a:buChar char="•"/>
            </a:pPr>
            <a:r>
              <a:rPr lang="en-US" sz="2000" dirty="0">
                <a:latin typeface="Dm sans" pitchFamily="2" charset="0"/>
              </a:rPr>
              <a:t>NoSQL databases, including MongoDB, are well-suited for healthcare applications where data structures can be dynamic and complex.</a:t>
            </a:r>
          </a:p>
          <a:p>
            <a:pPr marL="342900" indent="-342900" algn="just">
              <a:buFont typeface="Arial" panose="020B0604020202020204" pitchFamily="34" charset="0"/>
              <a:buChar char="•"/>
            </a:pPr>
            <a:r>
              <a:rPr lang="en-US" sz="2000" dirty="0">
                <a:latin typeface="Dm sans" pitchFamily="2" charset="0"/>
              </a:rPr>
              <a:t>MongoDB's schema-less design accommodates evolving health data requirements.</a:t>
            </a:r>
            <a:endParaRPr lang="en-IN" sz="2000" dirty="0">
              <a:latin typeface="Dm sans" pitchFamily="2" charset="0"/>
            </a:endParaRPr>
          </a:p>
        </p:txBody>
      </p:sp>
      <p:pic>
        <p:nvPicPr>
          <p:cNvPr id="6" name="Picture 5">
            <a:extLst>
              <a:ext uri="{FF2B5EF4-FFF2-40B4-BE49-F238E27FC236}">
                <a16:creationId xmlns:a16="http://schemas.microsoft.com/office/drawing/2014/main" xmlns="" id="{6D2D9BF0-84E0-B942-A727-49DC6F4A96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3519" y="214184"/>
            <a:ext cx="1003441" cy="1003441"/>
          </a:xfrm>
          <a:prstGeom prst="rect">
            <a:avLst/>
          </a:prstGeom>
        </p:spPr>
      </p:pic>
    </p:spTree>
    <p:extLst>
      <p:ext uri="{BB962C8B-B14F-4D97-AF65-F5344CB8AC3E}">
        <p14:creationId xmlns:p14="http://schemas.microsoft.com/office/powerpoint/2010/main" val="1867431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1404</TotalTime>
  <Words>1302</Words>
  <Application>Microsoft Office PowerPoint</Application>
  <PresentationFormat>Custom</PresentationFormat>
  <Paragraphs>193</Paragraphs>
  <Slides>77</Slides>
  <Notes>3</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Yadav</dc:creator>
  <cp:lastModifiedBy>LENOVO</cp:lastModifiedBy>
  <cp:revision>14</cp:revision>
  <dcterms:created xsi:type="dcterms:W3CDTF">2023-12-02T13:31:32Z</dcterms:created>
  <dcterms:modified xsi:type="dcterms:W3CDTF">2024-04-29T08:04:55Z</dcterms:modified>
</cp:coreProperties>
</file>